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7" r:id="rId1"/>
  </p:sldMasterIdLst>
  <p:notesMasterIdLst>
    <p:notesMasterId r:id="rId21"/>
  </p:notesMasterIdLst>
  <p:handoutMasterIdLst>
    <p:handoutMasterId r:id="rId22"/>
  </p:handoutMasterIdLst>
  <p:sldIdLst>
    <p:sldId id="314" r:id="rId2"/>
    <p:sldId id="318" r:id="rId3"/>
    <p:sldId id="315" r:id="rId4"/>
    <p:sldId id="322" r:id="rId5"/>
    <p:sldId id="316" r:id="rId6"/>
    <p:sldId id="292" r:id="rId7"/>
    <p:sldId id="312" r:id="rId8"/>
    <p:sldId id="297" r:id="rId9"/>
    <p:sldId id="301" r:id="rId10"/>
    <p:sldId id="323" r:id="rId11"/>
    <p:sldId id="325" r:id="rId12"/>
    <p:sldId id="320" r:id="rId13"/>
    <p:sldId id="302" r:id="rId14"/>
    <p:sldId id="327" r:id="rId15"/>
    <p:sldId id="328" r:id="rId16"/>
    <p:sldId id="329" r:id="rId17"/>
    <p:sldId id="321" r:id="rId18"/>
    <p:sldId id="326" r:id="rId19"/>
    <p:sldId id="307" r:id="rId20"/>
  </p:sldIdLst>
  <p:sldSz cx="9144000" cy="6858000" type="screen4x3"/>
  <p:notesSz cx="7315200" cy="9601200"/>
  <p:custDataLst>
    <p:tags r:id="rId23"/>
  </p:custDataLst>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3">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0000"/>
    <a:srgbClr val="993300"/>
    <a:srgbClr val="D8C4BC"/>
    <a:srgbClr val="CBB1A7"/>
    <a:srgbClr val="E2C9A3"/>
    <a:srgbClr val="BA7C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3047" autoAdjust="0"/>
  </p:normalViewPr>
  <p:slideViewPr>
    <p:cSldViewPr>
      <p:cViewPr>
        <p:scale>
          <a:sx n="66" d="100"/>
          <a:sy n="66" d="100"/>
        </p:scale>
        <p:origin x="667" y="67"/>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66" d="100"/>
        <a:sy n="66" d="100"/>
      </p:scale>
      <p:origin x="0" y="0"/>
    </p:cViewPr>
  </p:sorterViewPr>
  <p:notesViewPr>
    <p:cSldViewPr>
      <p:cViewPr>
        <p:scale>
          <a:sx n="75" d="100"/>
          <a:sy n="75" d="100"/>
        </p:scale>
        <p:origin x="-2112" y="-222"/>
      </p:cViewPr>
      <p:guideLst>
        <p:guide orient="horz" pos="3023"/>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3.xml"/><Relationship Id="rId1" Type="http://schemas.openxmlformats.org/officeDocument/2006/relationships/slide" Target="slides/slide2.xml"/><Relationship Id="rId5" Type="http://schemas.openxmlformats.org/officeDocument/2006/relationships/slide" Target="slides/slide8.xml"/><Relationship Id="rId4"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29F85E-5801-494D-90A5-638177546F79}"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US"/>
        </a:p>
      </dgm:t>
    </dgm:pt>
    <dgm:pt modelId="{E50DAFA9-0F26-4704-8CDF-19BFBD5FCEBD}">
      <dgm:prSet phldrT="[Text]"/>
      <dgm:spPr/>
      <dgm:t>
        <a:bodyPr/>
        <a:lstStyle/>
        <a:p>
          <a:r>
            <a:rPr lang="en-US" dirty="0" smtClean="0"/>
            <a:t>Civil</a:t>
          </a:r>
          <a:endParaRPr lang="en-US" dirty="0"/>
        </a:p>
      </dgm:t>
    </dgm:pt>
    <dgm:pt modelId="{37ADEEAC-5124-4468-9234-BEC1AD4CD05E}" type="parTrans" cxnId="{469AC2AE-DF8A-4870-83DF-348E30AC9937}">
      <dgm:prSet/>
      <dgm:spPr/>
      <dgm:t>
        <a:bodyPr/>
        <a:lstStyle/>
        <a:p>
          <a:endParaRPr lang="en-US"/>
        </a:p>
      </dgm:t>
    </dgm:pt>
    <dgm:pt modelId="{3EFB7C05-27FC-4AB7-9E4A-64B6A699679D}" type="sibTrans" cxnId="{469AC2AE-DF8A-4870-83DF-348E30AC9937}">
      <dgm:prSet/>
      <dgm:spPr/>
      <dgm:t>
        <a:bodyPr/>
        <a:lstStyle/>
        <a:p>
          <a:endParaRPr lang="en-US"/>
        </a:p>
      </dgm:t>
    </dgm:pt>
    <dgm:pt modelId="{0CE88E22-59F0-4277-AF5C-C3D5999CF038}">
      <dgm:prSet phldrT="[Text]" custT="1"/>
      <dgm:spPr/>
      <dgm:t>
        <a:bodyPr/>
        <a:lstStyle/>
        <a:p>
          <a:pPr rtl="0"/>
          <a:r>
            <a:rPr kumimoji="0" lang="en-US" sz="2600" b="0" i="0" u="none" strike="noStrike" cap="none" normalizeH="0" baseline="0" dirty="0" smtClean="0">
              <a:ln>
                <a:noFill/>
              </a:ln>
              <a:solidFill>
                <a:schemeClr val="bg1"/>
              </a:solidFill>
              <a:effectLst/>
              <a:latin typeface="Trebuchet MS" pitchFamily="34" charset="0"/>
            </a:rPr>
            <a:t>Initiated by ANYONE (individual, corporation, or governmental entity)</a:t>
          </a:r>
          <a:endParaRPr lang="en-US" sz="2600" dirty="0">
            <a:solidFill>
              <a:schemeClr val="bg1"/>
            </a:solidFill>
          </a:endParaRPr>
        </a:p>
      </dgm:t>
    </dgm:pt>
    <dgm:pt modelId="{A3A11B61-EC9E-46C8-A25C-26C6FDE2EBF6}" type="parTrans" cxnId="{28621676-9EA5-42B5-B494-115D27972725}">
      <dgm:prSet/>
      <dgm:spPr/>
      <dgm:t>
        <a:bodyPr/>
        <a:lstStyle/>
        <a:p>
          <a:endParaRPr lang="en-US"/>
        </a:p>
      </dgm:t>
    </dgm:pt>
    <dgm:pt modelId="{137FE2B8-E74B-41D1-91D0-562661E75898}" type="sibTrans" cxnId="{28621676-9EA5-42B5-B494-115D27972725}">
      <dgm:prSet/>
      <dgm:spPr/>
      <dgm:t>
        <a:bodyPr/>
        <a:lstStyle/>
        <a:p>
          <a:endParaRPr lang="en-US"/>
        </a:p>
      </dgm:t>
    </dgm:pt>
    <dgm:pt modelId="{EA533B42-0489-48D5-A5DD-44E3CA91A2F4}">
      <dgm:prSet phldrT="[Text]"/>
      <dgm:spPr/>
      <dgm:t>
        <a:bodyPr/>
        <a:lstStyle/>
        <a:p>
          <a:r>
            <a:rPr lang="en-US" dirty="0" smtClean="0"/>
            <a:t>Criminal</a:t>
          </a:r>
          <a:endParaRPr lang="en-US" dirty="0"/>
        </a:p>
      </dgm:t>
    </dgm:pt>
    <dgm:pt modelId="{F3A68DFF-4EDA-4B46-AF90-E6BB311BC31C}" type="parTrans" cxnId="{18E1335A-2B34-437E-93BB-52A0C15122DD}">
      <dgm:prSet/>
      <dgm:spPr/>
      <dgm:t>
        <a:bodyPr/>
        <a:lstStyle/>
        <a:p>
          <a:endParaRPr lang="en-US"/>
        </a:p>
      </dgm:t>
    </dgm:pt>
    <dgm:pt modelId="{761703EA-D654-4BC7-94A3-64BCB63563D2}" type="sibTrans" cxnId="{18E1335A-2B34-437E-93BB-52A0C15122DD}">
      <dgm:prSet/>
      <dgm:spPr/>
      <dgm:t>
        <a:bodyPr/>
        <a:lstStyle/>
        <a:p>
          <a:endParaRPr lang="en-US"/>
        </a:p>
      </dgm:t>
    </dgm:pt>
    <dgm:pt modelId="{23842E16-D4E0-4ED5-B194-D97F8926B9C4}">
      <dgm:prSet phldrT="[Text]"/>
      <dgm:spPr/>
      <dgm:t>
        <a:bodyPr/>
        <a:lstStyle/>
        <a:p>
          <a:r>
            <a:rPr lang="en-US" dirty="0" smtClean="0">
              <a:solidFill>
                <a:schemeClr val="bg1"/>
              </a:solidFill>
            </a:rPr>
            <a:t>Initiated ONLY by a governmental entity</a:t>
          </a:r>
          <a:endParaRPr lang="en-US" dirty="0">
            <a:solidFill>
              <a:schemeClr val="bg1"/>
            </a:solidFill>
          </a:endParaRPr>
        </a:p>
      </dgm:t>
    </dgm:pt>
    <dgm:pt modelId="{762A19C4-40F5-4F8B-875D-3E8AE38C8802}" type="parTrans" cxnId="{BC42CE1B-A89F-4E54-B71F-01CA032BAE47}">
      <dgm:prSet/>
      <dgm:spPr/>
      <dgm:t>
        <a:bodyPr/>
        <a:lstStyle/>
        <a:p>
          <a:endParaRPr lang="en-US"/>
        </a:p>
      </dgm:t>
    </dgm:pt>
    <dgm:pt modelId="{AD617C25-FA40-4742-AEBB-2FB8FD4AC607}" type="sibTrans" cxnId="{BC42CE1B-A89F-4E54-B71F-01CA032BAE47}">
      <dgm:prSet/>
      <dgm:spPr/>
      <dgm:t>
        <a:bodyPr/>
        <a:lstStyle/>
        <a:p>
          <a:endParaRPr lang="en-US"/>
        </a:p>
      </dgm:t>
    </dgm:pt>
    <dgm:pt modelId="{17FBC5B5-00E4-49CD-AA7A-B0B267D74AEC}">
      <dgm:prSet custT="1"/>
      <dgm:spPr/>
      <dgm:t>
        <a:bodyPr/>
        <a:lstStyle/>
        <a:p>
          <a:r>
            <a:rPr kumimoji="0" lang="en-US" sz="2600" b="0" i="0" u="none" strike="noStrike" cap="none" normalizeH="0" baseline="0" dirty="0" smtClean="0">
              <a:ln>
                <a:noFill/>
              </a:ln>
              <a:solidFill>
                <a:schemeClr val="bg1"/>
              </a:solidFill>
              <a:effectLst/>
              <a:latin typeface="Trebuchet MS" pitchFamily="34" charset="0"/>
            </a:rPr>
            <a:t>Seeks money or change of behavior</a:t>
          </a:r>
        </a:p>
      </dgm:t>
    </dgm:pt>
    <dgm:pt modelId="{46EA07E5-BEEA-4929-8DBE-2B916DFB6514}" type="parTrans" cxnId="{D0F32819-88DA-48EF-B4A0-4C6CC71743BD}">
      <dgm:prSet/>
      <dgm:spPr/>
      <dgm:t>
        <a:bodyPr/>
        <a:lstStyle/>
        <a:p>
          <a:endParaRPr lang="en-US"/>
        </a:p>
      </dgm:t>
    </dgm:pt>
    <dgm:pt modelId="{ACBF3703-E9DC-43C3-8EE5-971F5346BCF2}" type="sibTrans" cxnId="{D0F32819-88DA-48EF-B4A0-4C6CC71743BD}">
      <dgm:prSet/>
      <dgm:spPr/>
      <dgm:t>
        <a:bodyPr/>
        <a:lstStyle/>
        <a:p>
          <a:endParaRPr lang="en-US"/>
        </a:p>
      </dgm:t>
    </dgm:pt>
    <dgm:pt modelId="{2D2159D5-4C02-42DB-B256-29D41273E718}">
      <dgm:prSet custT="1"/>
      <dgm:spPr/>
      <dgm:t>
        <a:bodyPr/>
        <a:lstStyle/>
        <a:p>
          <a:r>
            <a:rPr kumimoji="0" lang="en-US" sz="2600" b="0" i="0" u="none" strike="noStrike" cap="none" normalizeH="0" baseline="0" dirty="0" smtClean="0">
              <a:ln>
                <a:noFill/>
              </a:ln>
              <a:solidFill>
                <a:schemeClr val="bg1"/>
              </a:solidFill>
              <a:effectLst/>
              <a:latin typeface="Trebuchet MS" pitchFamily="34" charset="0"/>
            </a:rPr>
            <a:t>No 5th amendment privilege</a:t>
          </a:r>
        </a:p>
      </dgm:t>
    </dgm:pt>
    <dgm:pt modelId="{F3260EE0-228E-441C-A22A-BAB8BDD10E76}" type="parTrans" cxnId="{808FDEBD-83A2-44C8-B1E0-6A57EC7AC6B8}">
      <dgm:prSet/>
      <dgm:spPr/>
      <dgm:t>
        <a:bodyPr/>
        <a:lstStyle/>
        <a:p>
          <a:endParaRPr lang="en-US"/>
        </a:p>
      </dgm:t>
    </dgm:pt>
    <dgm:pt modelId="{FA28A008-A26A-4B36-B3B7-55A5C9053CD5}" type="sibTrans" cxnId="{808FDEBD-83A2-44C8-B1E0-6A57EC7AC6B8}">
      <dgm:prSet/>
      <dgm:spPr/>
      <dgm:t>
        <a:bodyPr/>
        <a:lstStyle/>
        <a:p>
          <a:endParaRPr lang="en-US"/>
        </a:p>
      </dgm:t>
    </dgm:pt>
    <dgm:pt modelId="{8C63D656-9BEB-4F61-8381-FA2AE5D36877}">
      <dgm:prSet custT="1"/>
      <dgm:spPr/>
      <dgm:t>
        <a:bodyPr/>
        <a:lstStyle/>
        <a:p>
          <a:r>
            <a:rPr kumimoji="0" lang="en-US" sz="2600" b="0" i="0" u="none" strike="noStrike" cap="none" normalizeH="0" baseline="0" dirty="0" smtClean="0">
              <a:ln>
                <a:noFill/>
              </a:ln>
              <a:solidFill>
                <a:schemeClr val="bg1"/>
              </a:solidFill>
              <a:effectLst/>
              <a:latin typeface="Trebuchet MS" pitchFamily="34" charset="0"/>
            </a:rPr>
            <a:t>No right to free lawyer</a:t>
          </a:r>
        </a:p>
      </dgm:t>
    </dgm:pt>
    <dgm:pt modelId="{FABC0D08-ED25-43F0-ADB2-7A829F9D04AD}" type="parTrans" cxnId="{F07B9DD7-8CA5-41BD-B856-9854C1B84416}">
      <dgm:prSet/>
      <dgm:spPr/>
      <dgm:t>
        <a:bodyPr/>
        <a:lstStyle/>
        <a:p>
          <a:endParaRPr lang="en-US"/>
        </a:p>
      </dgm:t>
    </dgm:pt>
    <dgm:pt modelId="{89124754-FED7-49E9-A47E-A40D0E0DFFA5}" type="sibTrans" cxnId="{F07B9DD7-8CA5-41BD-B856-9854C1B84416}">
      <dgm:prSet/>
      <dgm:spPr/>
      <dgm:t>
        <a:bodyPr/>
        <a:lstStyle/>
        <a:p>
          <a:endParaRPr lang="en-US"/>
        </a:p>
      </dgm:t>
    </dgm:pt>
    <dgm:pt modelId="{D2E858E4-747E-42AE-8A0B-21D5FC751776}">
      <dgm:prSet custT="1"/>
      <dgm:spPr/>
      <dgm:t>
        <a:bodyPr/>
        <a:lstStyle/>
        <a:p>
          <a:r>
            <a:rPr kumimoji="0" lang="en-US" sz="2600" b="0" i="0" u="none" strike="noStrike" cap="none" normalizeH="0" baseline="0" dirty="0" smtClean="0">
              <a:ln>
                <a:noFill/>
              </a:ln>
              <a:solidFill>
                <a:schemeClr val="bg1"/>
              </a:solidFill>
              <a:effectLst/>
              <a:latin typeface="Trebuchet MS" pitchFamily="34" charset="0"/>
            </a:rPr>
            <a:t>Preponderance of the evidence </a:t>
          </a:r>
        </a:p>
      </dgm:t>
    </dgm:pt>
    <dgm:pt modelId="{95B1A85C-7728-43E4-ADC8-857689B34E99}" type="parTrans" cxnId="{F757D88C-91F7-4C6F-BA57-882616C641AD}">
      <dgm:prSet/>
      <dgm:spPr/>
      <dgm:t>
        <a:bodyPr/>
        <a:lstStyle/>
        <a:p>
          <a:endParaRPr lang="en-US"/>
        </a:p>
      </dgm:t>
    </dgm:pt>
    <dgm:pt modelId="{988BAE34-C4E3-476E-A61D-4FAA6806284E}" type="sibTrans" cxnId="{F757D88C-91F7-4C6F-BA57-882616C641AD}">
      <dgm:prSet/>
      <dgm:spPr/>
      <dgm:t>
        <a:bodyPr/>
        <a:lstStyle/>
        <a:p>
          <a:endParaRPr lang="en-US"/>
        </a:p>
      </dgm:t>
    </dgm:pt>
    <dgm:pt modelId="{44910484-70B3-4729-8435-96D6FA2C4ECD}">
      <dgm:prSet/>
      <dgm:spPr/>
      <dgm:t>
        <a:bodyPr/>
        <a:lstStyle/>
        <a:p>
          <a:r>
            <a:rPr lang="en-US" dirty="0" smtClean="0">
              <a:solidFill>
                <a:schemeClr val="bg1"/>
              </a:solidFill>
            </a:rPr>
            <a:t>Seeks to protect,  punish &amp; rehabilitate</a:t>
          </a:r>
          <a:endParaRPr lang="en-US" dirty="0">
            <a:solidFill>
              <a:schemeClr val="bg1"/>
            </a:solidFill>
          </a:endParaRPr>
        </a:p>
      </dgm:t>
    </dgm:pt>
    <dgm:pt modelId="{26F47069-E17E-41EB-A3DB-AC337837227C}" type="parTrans" cxnId="{CFBB5AB9-5D68-42F0-8693-FEF44E029EAB}">
      <dgm:prSet/>
      <dgm:spPr/>
      <dgm:t>
        <a:bodyPr/>
        <a:lstStyle/>
        <a:p>
          <a:endParaRPr lang="en-US"/>
        </a:p>
      </dgm:t>
    </dgm:pt>
    <dgm:pt modelId="{53D39265-9BC4-4A8B-8AC4-0E596F30B828}" type="sibTrans" cxnId="{CFBB5AB9-5D68-42F0-8693-FEF44E029EAB}">
      <dgm:prSet/>
      <dgm:spPr/>
      <dgm:t>
        <a:bodyPr/>
        <a:lstStyle/>
        <a:p>
          <a:endParaRPr lang="en-US"/>
        </a:p>
      </dgm:t>
    </dgm:pt>
    <dgm:pt modelId="{DB2FB2A4-3F6A-4AC8-813B-259546CFA598}">
      <dgm:prSet/>
      <dgm:spPr/>
      <dgm:t>
        <a:bodyPr/>
        <a:lstStyle/>
        <a:p>
          <a:r>
            <a:rPr lang="en-US" dirty="0" smtClean="0">
              <a:solidFill>
                <a:schemeClr val="bg1"/>
              </a:solidFill>
            </a:rPr>
            <a:t>Right to remain silent</a:t>
          </a:r>
          <a:endParaRPr lang="en-US" dirty="0">
            <a:solidFill>
              <a:schemeClr val="bg1"/>
            </a:solidFill>
          </a:endParaRPr>
        </a:p>
      </dgm:t>
    </dgm:pt>
    <dgm:pt modelId="{599B6F40-1F74-4894-B959-B62AD403438E}" type="parTrans" cxnId="{19487186-7B1C-4D99-A5AE-F3B4BCBFB984}">
      <dgm:prSet/>
      <dgm:spPr/>
      <dgm:t>
        <a:bodyPr/>
        <a:lstStyle/>
        <a:p>
          <a:endParaRPr lang="en-US"/>
        </a:p>
      </dgm:t>
    </dgm:pt>
    <dgm:pt modelId="{FA2689A3-C57A-41FC-A64F-E7D9779DB8F5}" type="sibTrans" cxnId="{19487186-7B1C-4D99-A5AE-F3B4BCBFB984}">
      <dgm:prSet/>
      <dgm:spPr/>
      <dgm:t>
        <a:bodyPr/>
        <a:lstStyle/>
        <a:p>
          <a:endParaRPr lang="en-US"/>
        </a:p>
      </dgm:t>
    </dgm:pt>
    <dgm:pt modelId="{FDBA601E-DFD0-4647-9C80-A8BD70214206}">
      <dgm:prSet/>
      <dgm:spPr/>
      <dgm:t>
        <a:bodyPr/>
        <a:lstStyle/>
        <a:p>
          <a:r>
            <a:rPr lang="en-US" dirty="0" smtClean="0">
              <a:solidFill>
                <a:schemeClr val="bg1"/>
              </a:solidFill>
            </a:rPr>
            <a:t>Right to legal counsel</a:t>
          </a:r>
          <a:endParaRPr lang="en-US" dirty="0">
            <a:solidFill>
              <a:schemeClr val="bg1"/>
            </a:solidFill>
          </a:endParaRPr>
        </a:p>
      </dgm:t>
    </dgm:pt>
    <dgm:pt modelId="{5DC41706-536C-4048-8DE9-CE76B5AFB569}" type="parTrans" cxnId="{79BEE0E1-3788-468B-93C4-8B2BC4B20A74}">
      <dgm:prSet/>
      <dgm:spPr/>
      <dgm:t>
        <a:bodyPr/>
        <a:lstStyle/>
        <a:p>
          <a:endParaRPr lang="en-US"/>
        </a:p>
      </dgm:t>
    </dgm:pt>
    <dgm:pt modelId="{D9BBC1F7-A005-456F-8473-74D66525C12F}" type="sibTrans" cxnId="{79BEE0E1-3788-468B-93C4-8B2BC4B20A74}">
      <dgm:prSet/>
      <dgm:spPr/>
      <dgm:t>
        <a:bodyPr/>
        <a:lstStyle/>
        <a:p>
          <a:endParaRPr lang="en-US"/>
        </a:p>
      </dgm:t>
    </dgm:pt>
    <dgm:pt modelId="{415B6769-F03A-4A9C-B312-352E2CCBF58F}">
      <dgm:prSet/>
      <dgm:spPr/>
      <dgm:t>
        <a:bodyPr/>
        <a:lstStyle/>
        <a:p>
          <a:r>
            <a:rPr lang="en-US" dirty="0" smtClean="0">
              <a:solidFill>
                <a:schemeClr val="bg1"/>
              </a:solidFill>
            </a:rPr>
            <a:t>Beyond a reasonable doubt</a:t>
          </a:r>
          <a:endParaRPr lang="en-US" dirty="0">
            <a:solidFill>
              <a:schemeClr val="bg1"/>
            </a:solidFill>
          </a:endParaRPr>
        </a:p>
      </dgm:t>
    </dgm:pt>
    <dgm:pt modelId="{F80D3715-279B-4B04-9CB9-D8697AA07A70}" type="parTrans" cxnId="{2A771251-A0E1-4A97-AF2E-9E38617AEA53}">
      <dgm:prSet/>
      <dgm:spPr/>
      <dgm:t>
        <a:bodyPr/>
        <a:lstStyle/>
        <a:p>
          <a:endParaRPr lang="en-US"/>
        </a:p>
      </dgm:t>
    </dgm:pt>
    <dgm:pt modelId="{EC9537AA-C4E3-4A76-ABDE-B8553CB03E27}" type="sibTrans" cxnId="{2A771251-A0E1-4A97-AF2E-9E38617AEA53}">
      <dgm:prSet/>
      <dgm:spPr/>
      <dgm:t>
        <a:bodyPr/>
        <a:lstStyle/>
        <a:p>
          <a:endParaRPr lang="en-US"/>
        </a:p>
      </dgm:t>
    </dgm:pt>
    <dgm:pt modelId="{A1538FC2-0B6E-471D-8C17-CC68715EF7E7}">
      <dgm:prSet/>
      <dgm:spPr/>
      <dgm:t>
        <a:bodyPr/>
        <a:lstStyle/>
        <a:p>
          <a:endParaRPr lang="en-US" dirty="0">
            <a:solidFill>
              <a:schemeClr val="bg1"/>
            </a:solidFill>
          </a:endParaRPr>
        </a:p>
      </dgm:t>
    </dgm:pt>
    <dgm:pt modelId="{B2873422-EEA1-4E73-B2F1-F68D5ADE0951}" type="sibTrans" cxnId="{9E0F40AA-FD4F-456B-9305-9FCB8D2F154A}">
      <dgm:prSet/>
      <dgm:spPr/>
      <dgm:t>
        <a:bodyPr/>
        <a:lstStyle/>
        <a:p>
          <a:endParaRPr lang="en-US"/>
        </a:p>
      </dgm:t>
    </dgm:pt>
    <dgm:pt modelId="{255E0DC1-6858-48B9-A03F-17CC8671AA49}" type="parTrans" cxnId="{9E0F40AA-FD4F-456B-9305-9FCB8D2F154A}">
      <dgm:prSet/>
      <dgm:spPr/>
      <dgm:t>
        <a:bodyPr/>
        <a:lstStyle/>
        <a:p>
          <a:endParaRPr lang="en-US"/>
        </a:p>
      </dgm:t>
    </dgm:pt>
    <dgm:pt modelId="{13F2D6FE-39DE-41F5-9134-8B235C2A70AC}" type="pres">
      <dgm:prSet presAssocID="{DC29F85E-5801-494D-90A5-638177546F79}" presName="Name0" presStyleCnt="0">
        <dgm:presLayoutVars>
          <dgm:dir/>
          <dgm:animLvl val="lvl"/>
          <dgm:resizeHandles val="exact"/>
        </dgm:presLayoutVars>
      </dgm:prSet>
      <dgm:spPr/>
      <dgm:t>
        <a:bodyPr/>
        <a:lstStyle/>
        <a:p>
          <a:endParaRPr lang="en-US"/>
        </a:p>
      </dgm:t>
    </dgm:pt>
    <dgm:pt modelId="{0956C61D-C131-4943-9F35-C68A1E999575}" type="pres">
      <dgm:prSet presAssocID="{E50DAFA9-0F26-4704-8CDF-19BFBD5FCEBD}" presName="composite" presStyleCnt="0"/>
      <dgm:spPr/>
    </dgm:pt>
    <dgm:pt modelId="{3D7B2E3E-1361-4736-BEB6-DC5921C60699}" type="pres">
      <dgm:prSet presAssocID="{E50DAFA9-0F26-4704-8CDF-19BFBD5FCEBD}" presName="parTx" presStyleLbl="alignNode1" presStyleIdx="0" presStyleCnt="2">
        <dgm:presLayoutVars>
          <dgm:chMax val="0"/>
          <dgm:chPref val="0"/>
          <dgm:bulletEnabled val="1"/>
        </dgm:presLayoutVars>
      </dgm:prSet>
      <dgm:spPr/>
      <dgm:t>
        <a:bodyPr/>
        <a:lstStyle/>
        <a:p>
          <a:endParaRPr lang="en-US"/>
        </a:p>
      </dgm:t>
    </dgm:pt>
    <dgm:pt modelId="{393B0608-FB92-4385-81F0-0DA87116FE6A}" type="pres">
      <dgm:prSet presAssocID="{E50DAFA9-0F26-4704-8CDF-19BFBD5FCEBD}" presName="desTx" presStyleLbl="alignAccFollowNode1" presStyleIdx="0" presStyleCnt="2">
        <dgm:presLayoutVars>
          <dgm:bulletEnabled val="1"/>
        </dgm:presLayoutVars>
      </dgm:prSet>
      <dgm:spPr/>
      <dgm:t>
        <a:bodyPr/>
        <a:lstStyle/>
        <a:p>
          <a:endParaRPr lang="en-US"/>
        </a:p>
      </dgm:t>
    </dgm:pt>
    <dgm:pt modelId="{395DFE59-91C3-4A26-A33B-E6635B7771ED}" type="pres">
      <dgm:prSet presAssocID="{3EFB7C05-27FC-4AB7-9E4A-64B6A699679D}" presName="space" presStyleCnt="0"/>
      <dgm:spPr/>
    </dgm:pt>
    <dgm:pt modelId="{E0E40618-AE59-4594-AA35-54E75630001D}" type="pres">
      <dgm:prSet presAssocID="{EA533B42-0489-48D5-A5DD-44E3CA91A2F4}" presName="composite" presStyleCnt="0"/>
      <dgm:spPr/>
    </dgm:pt>
    <dgm:pt modelId="{FDBC46C5-56AE-468C-9601-5138455F1E9C}" type="pres">
      <dgm:prSet presAssocID="{EA533B42-0489-48D5-A5DD-44E3CA91A2F4}" presName="parTx" presStyleLbl="alignNode1" presStyleIdx="1" presStyleCnt="2">
        <dgm:presLayoutVars>
          <dgm:chMax val="0"/>
          <dgm:chPref val="0"/>
          <dgm:bulletEnabled val="1"/>
        </dgm:presLayoutVars>
      </dgm:prSet>
      <dgm:spPr/>
      <dgm:t>
        <a:bodyPr/>
        <a:lstStyle/>
        <a:p>
          <a:endParaRPr lang="en-US"/>
        </a:p>
      </dgm:t>
    </dgm:pt>
    <dgm:pt modelId="{6DF69112-6D7D-444C-9919-BA214469B89D}" type="pres">
      <dgm:prSet presAssocID="{EA533B42-0489-48D5-A5DD-44E3CA91A2F4}" presName="desTx" presStyleLbl="alignAccFollowNode1" presStyleIdx="1" presStyleCnt="2">
        <dgm:presLayoutVars>
          <dgm:bulletEnabled val="1"/>
        </dgm:presLayoutVars>
      </dgm:prSet>
      <dgm:spPr/>
      <dgm:t>
        <a:bodyPr/>
        <a:lstStyle/>
        <a:p>
          <a:endParaRPr lang="en-US"/>
        </a:p>
      </dgm:t>
    </dgm:pt>
  </dgm:ptLst>
  <dgm:cxnLst>
    <dgm:cxn modelId="{CFBB5AB9-5D68-42F0-8693-FEF44E029EAB}" srcId="{EA533B42-0489-48D5-A5DD-44E3CA91A2F4}" destId="{44910484-70B3-4729-8435-96D6FA2C4ECD}" srcOrd="1" destOrd="0" parTransId="{26F47069-E17E-41EB-A3DB-AC337837227C}" sibTransId="{53D39265-9BC4-4A8B-8AC4-0E596F30B828}"/>
    <dgm:cxn modelId="{2BDD4C86-A7CA-496A-A35D-DC2B3694598B}" type="presOf" srcId="{A1538FC2-0B6E-471D-8C17-CC68715EF7E7}" destId="{6DF69112-6D7D-444C-9919-BA214469B89D}" srcOrd="0" destOrd="5" presId="urn:microsoft.com/office/officeart/2005/8/layout/hList1"/>
    <dgm:cxn modelId="{18E1335A-2B34-437E-93BB-52A0C15122DD}" srcId="{DC29F85E-5801-494D-90A5-638177546F79}" destId="{EA533B42-0489-48D5-A5DD-44E3CA91A2F4}" srcOrd="1" destOrd="0" parTransId="{F3A68DFF-4EDA-4B46-AF90-E6BB311BC31C}" sibTransId="{761703EA-D654-4BC7-94A3-64BCB63563D2}"/>
    <dgm:cxn modelId="{BC42CE1B-A89F-4E54-B71F-01CA032BAE47}" srcId="{EA533B42-0489-48D5-A5DD-44E3CA91A2F4}" destId="{23842E16-D4E0-4ED5-B194-D97F8926B9C4}" srcOrd="0" destOrd="0" parTransId="{762A19C4-40F5-4F8B-875D-3E8AE38C8802}" sibTransId="{AD617C25-FA40-4742-AEBB-2FB8FD4AC607}"/>
    <dgm:cxn modelId="{040351ED-A330-4B47-A69A-632AFEA6C6C9}" type="presOf" srcId="{E50DAFA9-0F26-4704-8CDF-19BFBD5FCEBD}" destId="{3D7B2E3E-1361-4736-BEB6-DC5921C60699}" srcOrd="0" destOrd="0" presId="urn:microsoft.com/office/officeart/2005/8/layout/hList1"/>
    <dgm:cxn modelId="{2A771251-A0E1-4A97-AF2E-9E38617AEA53}" srcId="{EA533B42-0489-48D5-A5DD-44E3CA91A2F4}" destId="{415B6769-F03A-4A9C-B312-352E2CCBF58F}" srcOrd="4" destOrd="0" parTransId="{F80D3715-279B-4B04-9CB9-D8697AA07A70}" sibTransId="{EC9537AA-C4E3-4A76-ABDE-B8553CB03E27}"/>
    <dgm:cxn modelId="{469AC2AE-DF8A-4870-83DF-348E30AC9937}" srcId="{DC29F85E-5801-494D-90A5-638177546F79}" destId="{E50DAFA9-0F26-4704-8CDF-19BFBD5FCEBD}" srcOrd="0" destOrd="0" parTransId="{37ADEEAC-5124-4468-9234-BEC1AD4CD05E}" sibTransId="{3EFB7C05-27FC-4AB7-9E4A-64B6A699679D}"/>
    <dgm:cxn modelId="{C7E8B6E1-D74F-4113-A334-AAC66A963607}" type="presOf" srcId="{0CE88E22-59F0-4277-AF5C-C3D5999CF038}" destId="{393B0608-FB92-4385-81F0-0DA87116FE6A}" srcOrd="0" destOrd="0" presId="urn:microsoft.com/office/officeart/2005/8/layout/hList1"/>
    <dgm:cxn modelId="{F757D88C-91F7-4C6F-BA57-882616C641AD}" srcId="{E50DAFA9-0F26-4704-8CDF-19BFBD5FCEBD}" destId="{D2E858E4-747E-42AE-8A0B-21D5FC751776}" srcOrd="4" destOrd="0" parTransId="{95B1A85C-7728-43E4-ADC8-857689B34E99}" sibTransId="{988BAE34-C4E3-476E-A61D-4FAA6806284E}"/>
    <dgm:cxn modelId="{0278B27A-F8CE-4907-9B33-9230F4BA16A5}" type="presOf" srcId="{23842E16-D4E0-4ED5-B194-D97F8926B9C4}" destId="{6DF69112-6D7D-444C-9919-BA214469B89D}" srcOrd="0" destOrd="0" presId="urn:microsoft.com/office/officeart/2005/8/layout/hList1"/>
    <dgm:cxn modelId="{16B85610-A24A-4A31-AB24-3BF885EEF68D}" type="presOf" srcId="{D2E858E4-747E-42AE-8A0B-21D5FC751776}" destId="{393B0608-FB92-4385-81F0-0DA87116FE6A}" srcOrd="0" destOrd="4" presId="urn:microsoft.com/office/officeart/2005/8/layout/hList1"/>
    <dgm:cxn modelId="{28621676-9EA5-42B5-B494-115D27972725}" srcId="{E50DAFA9-0F26-4704-8CDF-19BFBD5FCEBD}" destId="{0CE88E22-59F0-4277-AF5C-C3D5999CF038}" srcOrd="0" destOrd="0" parTransId="{A3A11B61-EC9E-46C8-A25C-26C6FDE2EBF6}" sibTransId="{137FE2B8-E74B-41D1-91D0-562661E75898}"/>
    <dgm:cxn modelId="{E9358C3C-D5E7-499C-91FA-602F69DAD731}" type="presOf" srcId="{DB2FB2A4-3F6A-4AC8-813B-259546CFA598}" destId="{6DF69112-6D7D-444C-9919-BA214469B89D}" srcOrd="0" destOrd="2" presId="urn:microsoft.com/office/officeart/2005/8/layout/hList1"/>
    <dgm:cxn modelId="{F07B9DD7-8CA5-41BD-B856-9854C1B84416}" srcId="{E50DAFA9-0F26-4704-8CDF-19BFBD5FCEBD}" destId="{8C63D656-9BEB-4F61-8381-FA2AE5D36877}" srcOrd="3" destOrd="0" parTransId="{FABC0D08-ED25-43F0-ADB2-7A829F9D04AD}" sibTransId="{89124754-FED7-49E9-A47E-A40D0E0DFFA5}"/>
    <dgm:cxn modelId="{B415B56A-8F45-4CDC-A958-7C448E6901B2}" type="presOf" srcId="{DC29F85E-5801-494D-90A5-638177546F79}" destId="{13F2D6FE-39DE-41F5-9134-8B235C2A70AC}" srcOrd="0" destOrd="0" presId="urn:microsoft.com/office/officeart/2005/8/layout/hList1"/>
    <dgm:cxn modelId="{D8F0CFD8-5E1C-4061-8245-FAC5D1EF1BBA}" type="presOf" srcId="{2D2159D5-4C02-42DB-B256-29D41273E718}" destId="{393B0608-FB92-4385-81F0-0DA87116FE6A}" srcOrd="0" destOrd="2" presId="urn:microsoft.com/office/officeart/2005/8/layout/hList1"/>
    <dgm:cxn modelId="{97EDBA60-0312-4E9F-B047-D0DE86052855}" type="presOf" srcId="{44910484-70B3-4729-8435-96D6FA2C4ECD}" destId="{6DF69112-6D7D-444C-9919-BA214469B89D}" srcOrd="0" destOrd="1" presId="urn:microsoft.com/office/officeart/2005/8/layout/hList1"/>
    <dgm:cxn modelId="{808FDEBD-83A2-44C8-B1E0-6A57EC7AC6B8}" srcId="{E50DAFA9-0F26-4704-8CDF-19BFBD5FCEBD}" destId="{2D2159D5-4C02-42DB-B256-29D41273E718}" srcOrd="2" destOrd="0" parTransId="{F3260EE0-228E-441C-A22A-BAB8BDD10E76}" sibTransId="{FA28A008-A26A-4B36-B3B7-55A5C9053CD5}"/>
    <dgm:cxn modelId="{D0F32819-88DA-48EF-B4A0-4C6CC71743BD}" srcId="{E50DAFA9-0F26-4704-8CDF-19BFBD5FCEBD}" destId="{17FBC5B5-00E4-49CD-AA7A-B0B267D74AEC}" srcOrd="1" destOrd="0" parTransId="{46EA07E5-BEEA-4929-8DBE-2B916DFB6514}" sibTransId="{ACBF3703-E9DC-43C3-8EE5-971F5346BCF2}"/>
    <dgm:cxn modelId="{A1DE11CD-8C2C-4AFC-8ABA-6A47C0BD307A}" type="presOf" srcId="{17FBC5B5-00E4-49CD-AA7A-B0B267D74AEC}" destId="{393B0608-FB92-4385-81F0-0DA87116FE6A}" srcOrd="0" destOrd="1" presId="urn:microsoft.com/office/officeart/2005/8/layout/hList1"/>
    <dgm:cxn modelId="{CB05B91C-6EF2-492E-9EE1-90EE74370CB7}" type="presOf" srcId="{8C63D656-9BEB-4F61-8381-FA2AE5D36877}" destId="{393B0608-FB92-4385-81F0-0DA87116FE6A}" srcOrd="0" destOrd="3" presId="urn:microsoft.com/office/officeart/2005/8/layout/hList1"/>
    <dgm:cxn modelId="{77FF932E-5511-40C1-BA5F-F80AD7716C26}" type="presOf" srcId="{FDBA601E-DFD0-4647-9C80-A8BD70214206}" destId="{6DF69112-6D7D-444C-9919-BA214469B89D}" srcOrd="0" destOrd="3" presId="urn:microsoft.com/office/officeart/2005/8/layout/hList1"/>
    <dgm:cxn modelId="{401739B9-1AEA-43E4-AC26-E62EFCC43BB8}" type="presOf" srcId="{415B6769-F03A-4A9C-B312-352E2CCBF58F}" destId="{6DF69112-6D7D-444C-9919-BA214469B89D}" srcOrd="0" destOrd="4" presId="urn:microsoft.com/office/officeart/2005/8/layout/hList1"/>
    <dgm:cxn modelId="{19487186-7B1C-4D99-A5AE-F3B4BCBFB984}" srcId="{EA533B42-0489-48D5-A5DD-44E3CA91A2F4}" destId="{DB2FB2A4-3F6A-4AC8-813B-259546CFA598}" srcOrd="2" destOrd="0" parTransId="{599B6F40-1F74-4894-B959-B62AD403438E}" sibTransId="{FA2689A3-C57A-41FC-A64F-E7D9779DB8F5}"/>
    <dgm:cxn modelId="{4BE118DA-45C5-4DCF-9FB4-6F5CC5FA9618}" type="presOf" srcId="{EA533B42-0489-48D5-A5DD-44E3CA91A2F4}" destId="{FDBC46C5-56AE-468C-9601-5138455F1E9C}" srcOrd="0" destOrd="0" presId="urn:microsoft.com/office/officeart/2005/8/layout/hList1"/>
    <dgm:cxn modelId="{9E0F40AA-FD4F-456B-9305-9FCB8D2F154A}" srcId="{EA533B42-0489-48D5-A5DD-44E3CA91A2F4}" destId="{A1538FC2-0B6E-471D-8C17-CC68715EF7E7}" srcOrd="5" destOrd="0" parTransId="{255E0DC1-6858-48B9-A03F-17CC8671AA49}" sibTransId="{B2873422-EEA1-4E73-B2F1-F68D5ADE0951}"/>
    <dgm:cxn modelId="{79BEE0E1-3788-468B-93C4-8B2BC4B20A74}" srcId="{EA533B42-0489-48D5-A5DD-44E3CA91A2F4}" destId="{FDBA601E-DFD0-4647-9C80-A8BD70214206}" srcOrd="3" destOrd="0" parTransId="{5DC41706-536C-4048-8DE9-CE76B5AFB569}" sibTransId="{D9BBC1F7-A005-456F-8473-74D66525C12F}"/>
    <dgm:cxn modelId="{BBCAB58B-9A38-45E9-B515-32D33C76E490}" type="presParOf" srcId="{13F2D6FE-39DE-41F5-9134-8B235C2A70AC}" destId="{0956C61D-C131-4943-9F35-C68A1E999575}" srcOrd="0" destOrd="0" presId="urn:microsoft.com/office/officeart/2005/8/layout/hList1"/>
    <dgm:cxn modelId="{011EB9EF-8AD4-46B1-9EAA-F22A84154297}" type="presParOf" srcId="{0956C61D-C131-4943-9F35-C68A1E999575}" destId="{3D7B2E3E-1361-4736-BEB6-DC5921C60699}" srcOrd="0" destOrd="0" presId="urn:microsoft.com/office/officeart/2005/8/layout/hList1"/>
    <dgm:cxn modelId="{E103CAD3-DB57-4217-A20B-8782E8178680}" type="presParOf" srcId="{0956C61D-C131-4943-9F35-C68A1E999575}" destId="{393B0608-FB92-4385-81F0-0DA87116FE6A}" srcOrd="1" destOrd="0" presId="urn:microsoft.com/office/officeart/2005/8/layout/hList1"/>
    <dgm:cxn modelId="{4D750B76-38B4-4FF4-954B-C76EBC53E897}" type="presParOf" srcId="{13F2D6FE-39DE-41F5-9134-8B235C2A70AC}" destId="{395DFE59-91C3-4A26-A33B-E6635B7771ED}" srcOrd="1" destOrd="0" presId="urn:microsoft.com/office/officeart/2005/8/layout/hList1"/>
    <dgm:cxn modelId="{C928D339-509A-4A53-AE2F-C4F7CE2BE076}" type="presParOf" srcId="{13F2D6FE-39DE-41F5-9134-8B235C2A70AC}" destId="{E0E40618-AE59-4594-AA35-54E75630001D}" srcOrd="2" destOrd="0" presId="urn:microsoft.com/office/officeart/2005/8/layout/hList1"/>
    <dgm:cxn modelId="{03341F0F-D859-4B42-B7DB-9B5B7B84B512}" type="presParOf" srcId="{E0E40618-AE59-4594-AA35-54E75630001D}" destId="{FDBC46C5-56AE-468C-9601-5138455F1E9C}" srcOrd="0" destOrd="0" presId="urn:microsoft.com/office/officeart/2005/8/layout/hList1"/>
    <dgm:cxn modelId="{2A9384C0-29CE-4E2A-B274-879E1E8D6EE4}" type="presParOf" srcId="{E0E40618-AE59-4594-AA35-54E75630001D}" destId="{6DF69112-6D7D-444C-9919-BA214469B89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4"/>
          <p:cNvSpPr>
            <a:spLocks noGrp="1" noChangeArrowheads="1"/>
          </p:cNvSpPr>
          <p:nvPr>
            <p:ph type="ftr" sz="quarter" idx="2"/>
          </p:nvPr>
        </p:nvSpPr>
        <p:spPr bwMode="auto">
          <a:xfrm>
            <a:off x="0" y="9120188"/>
            <a:ext cx="3983038" cy="481012"/>
          </a:xfrm>
          <a:prstGeom prst="rect">
            <a:avLst/>
          </a:prstGeom>
          <a:noFill/>
          <a:ln w="9525">
            <a:noFill/>
            <a:miter lim="800000"/>
            <a:headEnd/>
            <a:tailEnd/>
          </a:ln>
          <a:effectLst/>
        </p:spPr>
        <p:txBody>
          <a:bodyPr vert="horz" wrap="square" lIns="96373" tIns="48187" rIns="96373" bIns="48187" numCol="1" anchor="b" anchorCtr="0" compatLnSpc="1">
            <a:prstTxWarp prst="textNoShape">
              <a:avLst/>
            </a:prstTxWarp>
          </a:bodyPr>
          <a:lstStyle>
            <a:lvl1pPr>
              <a:defRPr sz="1300">
                <a:latin typeface="Times New Roman" pitchFamily="18" charset="0"/>
              </a:defRPr>
            </a:lvl1pPr>
          </a:lstStyle>
          <a:p>
            <a:pPr>
              <a:defRPr/>
            </a:pPr>
            <a:r>
              <a:rPr lang="en-US" dirty="0"/>
              <a:t>Center </a:t>
            </a:r>
            <a:r>
              <a:rPr lang="en-US"/>
              <a:t>for </a:t>
            </a:r>
            <a:r>
              <a:rPr lang="en-US" smtClean="0"/>
              <a:t>Judicial </a:t>
            </a:r>
            <a:r>
              <a:rPr lang="en-US" dirty="0"/>
              <a:t>Education and Research/CJER</a:t>
            </a:r>
          </a:p>
        </p:txBody>
      </p:sp>
      <p:sp>
        <p:nvSpPr>
          <p:cNvPr id="11269"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96373" tIns="48187" rIns="96373" bIns="48187" numCol="1" anchor="b" anchorCtr="0" compatLnSpc="1">
            <a:prstTxWarp prst="textNoShape">
              <a:avLst/>
            </a:prstTxWarp>
          </a:bodyPr>
          <a:lstStyle>
            <a:lvl1pPr algn="r">
              <a:defRPr sz="1300">
                <a:latin typeface="Times New Roman" pitchFamily="18" charset="0"/>
              </a:defRPr>
            </a:lvl1pPr>
          </a:lstStyle>
          <a:p>
            <a:pPr>
              <a:defRPr/>
            </a:pPr>
            <a:endParaRPr lang="en-US"/>
          </a:p>
        </p:txBody>
      </p:sp>
      <p:sp>
        <p:nvSpPr>
          <p:cNvPr id="11270" name="Rectangle 6"/>
          <p:cNvSpPr>
            <a:spLocks noGrp="1" noChangeArrowheads="1"/>
          </p:cNvSpPr>
          <p:nvPr>
            <p:ph type="hdr" sz="quarter"/>
          </p:nvPr>
        </p:nvSpPr>
        <p:spPr bwMode="auto">
          <a:xfrm>
            <a:off x="1381125" y="347663"/>
            <a:ext cx="4795838" cy="477837"/>
          </a:xfrm>
          <a:prstGeom prst="rect">
            <a:avLst/>
          </a:prstGeom>
          <a:noFill/>
          <a:ln w="9525">
            <a:noFill/>
            <a:miter lim="800000"/>
            <a:headEnd/>
            <a:tailEnd/>
          </a:ln>
          <a:effectLst/>
        </p:spPr>
        <p:txBody>
          <a:bodyPr vert="horz" wrap="square" lIns="96373" tIns="48187" rIns="96373" bIns="48187" numCol="1" anchor="t" anchorCtr="0" compatLnSpc="1">
            <a:prstTxWarp prst="textNoShape">
              <a:avLst/>
            </a:prstTxWarp>
          </a:bodyPr>
          <a:lstStyle>
            <a:lvl1pPr>
              <a:defRPr sz="1700" b="1" i="1">
                <a:effectLst>
                  <a:outerShdw blurRad="38100" dist="38100" dir="2700000" algn="tl">
                    <a:srgbClr val="C0C0C0"/>
                  </a:outerShdw>
                </a:effectLst>
                <a:latin typeface="Times New Roman" pitchFamily="18" charset="0"/>
              </a:defRPr>
            </a:lvl1pPr>
          </a:lstStyle>
          <a:p>
            <a:pPr>
              <a:defRPr/>
            </a:pPr>
            <a:r>
              <a:rPr lang="en-US"/>
              <a:t>Our Government &amp; The California Courts</a:t>
            </a:r>
          </a:p>
        </p:txBody>
      </p:sp>
    </p:spTree>
    <p:extLst>
      <p:ext uri="{BB962C8B-B14F-4D97-AF65-F5344CB8AC3E}">
        <p14:creationId xmlns:p14="http://schemas.microsoft.com/office/powerpoint/2010/main" val="11572349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6373" tIns="48187" rIns="96373" bIns="48187" numCol="1" anchor="t" anchorCtr="0" compatLnSpc="1">
            <a:prstTxWarp prst="textNoShape">
              <a:avLst/>
            </a:prstTxWarp>
          </a:bodyPr>
          <a:lstStyle>
            <a:lvl1pPr>
              <a:defRPr sz="1300">
                <a:latin typeface="Times New Roman" pitchFamily="18" charset="0"/>
              </a:defRPr>
            </a:lvl1pPr>
          </a:lstStyle>
          <a:p>
            <a:pPr>
              <a:defRPr/>
            </a:pPr>
            <a:r>
              <a:rPr lang="en-US"/>
              <a:t>Our Government &amp; The California Courts</a:t>
            </a:r>
          </a:p>
        </p:txBody>
      </p:sp>
      <p:sp>
        <p:nvSpPr>
          <p:cNvPr id="9219" name="Rectangle 3"/>
          <p:cNvSpPr>
            <a:spLocks noGrp="1" noChangeArrowheads="1"/>
          </p:cNvSpPr>
          <p:nvPr>
            <p:ph type="dt" idx="1"/>
          </p:nvPr>
        </p:nvSpPr>
        <p:spPr bwMode="auto">
          <a:xfrm>
            <a:off x="4144963" y="0"/>
            <a:ext cx="3170237" cy="481013"/>
          </a:xfrm>
          <a:prstGeom prst="rect">
            <a:avLst/>
          </a:prstGeom>
          <a:noFill/>
          <a:ln w="9525">
            <a:noFill/>
            <a:miter lim="800000"/>
            <a:headEnd/>
            <a:tailEnd/>
          </a:ln>
          <a:effectLst/>
        </p:spPr>
        <p:txBody>
          <a:bodyPr vert="horz" wrap="square" lIns="96373" tIns="48187" rIns="96373" bIns="48187" numCol="1" anchor="t" anchorCtr="0" compatLnSpc="1">
            <a:prstTxWarp prst="textNoShape">
              <a:avLst/>
            </a:prstTxWarp>
          </a:bodyPr>
          <a:lstStyle>
            <a:lvl1pPr algn="r">
              <a:defRPr sz="1300">
                <a:latin typeface="Times New Roman" pitchFamily="18" charset="0"/>
              </a:defRPr>
            </a:lvl1pPr>
          </a:lstStyle>
          <a:p>
            <a:pPr>
              <a:defRPr/>
            </a:pPr>
            <a:fld id="{8766FEFE-4C91-4E0F-AE12-191463A64473}" type="datetime2">
              <a:rPr lang="en-US"/>
              <a:pPr>
                <a:defRPr/>
              </a:pPr>
              <a:t>Friday, May 05, 2017</a:t>
            </a:fld>
            <a:endParaRPr lang="en-US"/>
          </a:p>
        </p:txBody>
      </p:sp>
      <p:sp>
        <p:nvSpPr>
          <p:cNvPr id="17412" name="Rectangle 4"/>
          <p:cNvSpPr>
            <a:spLocks noGrp="1" noRot="1" noChangeAspect="1" noChangeArrowheads="1" noTextEdit="1"/>
          </p:cNvSpPr>
          <p:nvPr>
            <p:ph type="sldImg" idx="2"/>
          </p:nvPr>
        </p:nvSpPr>
        <p:spPr bwMode="auto">
          <a:xfrm>
            <a:off x="1257300" y="720725"/>
            <a:ext cx="4802188" cy="36004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373" tIns="48187" rIns="96373" bIns="481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96373" tIns="48187" rIns="96373" bIns="48187" numCol="1" anchor="b" anchorCtr="0" compatLnSpc="1">
            <a:prstTxWarp prst="textNoShape">
              <a:avLst/>
            </a:prstTxWarp>
          </a:bodyPr>
          <a:lstStyle>
            <a:lvl1pPr>
              <a:defRPr sz="1300">
                <a:latin typeface="Times New Roman" pitchFamily="18" charset="0"/>
              </a:defRPr>
            </a:lvl1pPr>
          </a:lstStyle>
          <a:p>
            <a:pPr>
              <a:defRPr/>
            </a:pPr>
            <a:r>
              <a:rPr lang="en-US"/>
              <a:t>Education Division/CJER</a:t>
            </a:r>
          </a:p>
        </p:txBody>
      </p:sp>
      <p:sp>
        <p:nvSpPr>
          <p:cNvPr id="9223"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96373" tIns="48187" rIns="96373" bIns="48187" numCol="1" anchor="b" anchorCtr="0" compatLnSpc="1">
            <a:prstTxWarp prst="textNoShape">
              <a:avLst/>
            </a:prstTxWarp>
          </a:bodyPr>
          <a:lstStyle>
            <a:lvl1pPr algn="r">
              <a:defRPr sz="1300">
                <a:latin typeface="Times New Roman" pitchFamily="18" charset="0"/>
              </a:defRPr>
            </a:lvl1pPr>
          </a:lstStyle>
          <a:p>
            <a:pPr>
              <a:defRPr/>
            </a:pPr>
            <a:fld id="{D1002765-D56E-4244-B938-2EA1F3E923D7}" type="slidenum">
              <a:rPr lang="en-US"/>
              <a:pPr>
                <a:defRPr/>
              </a:pPr>
              <a:t>‹#›</a:t>
            </a:fld>
            <a:endParaRPr lang="en-US"/>
          </a:p>
        </p:txBody>
      </p:sp>
    </p:spTree>
    <p:extLst>
      <p:ext uri="{BB962C8B-B14F-4D97-AF65-F5344CB8AC3E}">
        <p14:creationId xmlns:p14="http://schemas.microsoft.com/office/powerpoint/2010/main" val="109090484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600" b="1" kern="1200">
        <a:solidFill>
          <a:schemeClr val="tx1"/>
        </a:solidFill>
        <a:latin typeface="Times New Roman" pitchFamily="18" charset="0"/>
        <a:ea typeface="+mn-ea"/>
        <a:cs typeface="+mn-cs"/>
      </a:defRPr>
    </a:lvl1pPr>
    <a:lvl2pPr marL="571500" indent="-114300" algn="l" rtl="0" eaLnBrk="0" fontAlgn="base" hangingPunct="0">
      <a:spcBef>
        <a:spcPct val="30000"/>
      </a:spcBef>
      <a:spcAft>
        <a:spcPct val="0"/>
      </a:spcAft>
      <a:buClr>
        <a:srgbClr val="7E542A"/>
      </a:buClr>
      <a:buSzPct val="75000"/>
      <a:buFont typeface="Wingdings" pitchFamily="2" charset="2"/>
      <a:buChar char="v"/>
      <a:defRPr sz="1400" kern="1200">
        <a:solidFill>
          <a:schemeClr val="tx1"/>
        </a:solidFill>
        <a:latin typeface="Times New Roman" pitchFamily="18" charset="0"/>
        <a:ea typeface="+mn-ea"/>
        <a:cs typeface="+mn-cs"/>
      </a:defRPr>
    </a:lvl2pPr>
    <a:lvl3pPr marL="1028700" indent="-114300" algn="l" rtl="0" eaLnBrk="0" fontAlgn="base" hangingPunct="0">
      <a:spcBef>
        <a:spcPct val="30000"/>
      </a:spcBef>
      <a:spcAft>
        <a:spcPct val="0"/>
      </a:spcAft>
      <a:buFont typeface="Wingdings" pitchFamily="2" charset="2"/>
      <a:buChar char="w"/>
      <a:defRPr sz="1200" i="1" kern="1200">
        <a:solidFill>
          <a:schemeClr val="tx1"/>
        </a:solidFill>
        <a:latin typeface="Times New Roman" pitchFamily="18" charset="0"/>
        <a:ea typeface="+mn-ea"/>
        <a:cs typeface="+mn-cs"/>
      </a:defRPr>
    </a:lvl3pPr>
    <a:lvl4pPr marL="1485900" indent="-114300" algn="l" rtl="0" eaLnBrk="0" fontAlgn="base" hangingPunct="0">
      <a:spcBef>
        <a:spcPct val="30000"/>
      </a:spcBef>
      <a:spcAft>
        <a:spcPct val="0"/>
      </a:spcAft>
      <a:buFont typeface="Wingdings" pitchFamily="2" charset="2"/>
      <a:buChar char="§"/>
      <a:defRPr sz="1000" kern="1200">
        <a:solidFill>
          <a:schemeClr val="tx1"/>
        </a:solidFill>
        <a:latin typeface="Times New Roman" pitchFamily="18" charset="0"/>
        <a:ea typeface="+mn-ea"/>
        <a:cs typeface="+mn-cs"/>
      </a:defRPr>
    </a:lvl4pPr>
    <a:lvl5pPr marL="1943100" indent="-114300" algn="l" rtl="0" eaLnBrk="0" fontAlgn="base" hangingPunct="0">
      <a:spcBef>
        <a:spcPct val="30000"/>
      </a:spcBef>
      <a:spcAft>
        <a:spcPct val="0"/>
      </a:spcAft>
      <a:buChar char="•"/>
      <a:defRPr sz="1000" i="1"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smtClean="0"/>
              <a:t>Our Government &amp; The California Courts</a:t>
            </a:r>
          </a:p>
        </p:txBody>
      </p:sp>
      <p:sp>
        <p:nvSpPr>
          <p:cNvPr id="18435" name="Rectangle 6"/>
          <p:cNvSpPr>
            <a:spLocks noGrp="1" noChangeArrowheads="1"/>
          </p:cNvSpPr>
          <p:nvPr>
            <p:ph type="ftr" sz="quarter" idx="4"/>
          </p:nvPr>
        </p:nvSpPr>
        <p:spPr>
          <a:noFill/>
        </p:spPr>
        <p:txBody>
          <a:bodyPr/>
          <a:lstStyle/>
          <a:p>
            <a:r>
              <a:rPr lang="en-US" smtClean="0"/>
              <a:t>Education Division/CJER</a:t>
            </a:r>
          </a:p>
        </p:txBody>
      </p:sp>
      <p:sp>
        <p:nvSpPr>
          <p:cNvPr id="18436" name="Rectangle 7"/>
          <p:cNvSpPr>
            <a:spLocks noGrp="1" noChangeArrowheads="1"/>
          </p:cNvSpPr>
          <p:nvPr>
            <p:ph type="sldNum" sz="quarter" idx="5"/>
          </p:nvPr>
        </p:nvSpPr>
        <p:spPr>
          <a:noFill/>
        </p:spPr>
        <p:txBody>
          <a:bodyPr/>
          <a:lstStyle/>
          <a:p>
            <a:fld id="{2521A83D-63A6-4B9D-AEED-489E1FFB2E2E}" type="slidenum">
              <a:rPr lang="en-US" smtClean="0"/>
              <a:pPr/>
              <a:t>1</a:t>
            </a:fld>
            <a:endParaRPr lang="en-US" smtClean="0"/>
          </a:p>
        </p:txBody>
      </p:sp>
      <p:sp>
        <p:nvSpPr>
          <p:cNvPr id="18437" name="Rectangle 2"/>
          <p:cNvSpPr>
            <a:spLocks noGrp="1" noRot="1" noChangeAspect="1" noChangeArrowheads="1" noTextEdit="1"/>
          </p:cNvSpPr>
          <p:nvPr>
            <p:ph type="sldImg"/>
          </p:nvPr>
        </p:nvSpPr>
        <p:spPr>
          <a:ln/>
        </p:spPr>
      </p:sp>
      <p:sp>
        <p:nvSpPr>
          <p:cNvPr id="18438" name="Rectangle 3"/>
          <p:cNvSpPr>
            <a:spLocks noGrp="1" noChangeArrowheads="1"/>
          </p:cNvSpPr>
          <p:nvPr>
            <p:ph type="body" idx="1"/>
          </p:nvPr>
        </p:nvSpPr>
        <p:spPr>
          <a:noFill/>
          <a:ln/>
        </p:spPr>
        <p:txBody>
          <a:bodyPr/>
          <a:lstStyle/>
          <a:p>
            <a:pPr marL="320675" indent="-320675" eaLnBrk="1" hangingPunct="1"/>
            <a:r>
              <a:rPr lang="en-US" sz="1100" b="0" dirty="0" smtClean="0"/>
              <a:t>Learning Objectives</a:t>
            </a:r>
          </a:p>
          <a:p>
            <a:pPr marL="320675" indent="-320675" eaLnBrk="1" hangingPunct="1"/>
            <a:endParaRPr lang="en-US" sz="1100" b="0" dirty="0" smtClean="0"/>
          </a:p>
          <a:p>
            <a:pPr marL="320675" indent="-320675" eaLnBrk="1" hangingPunct="1"/>
            <a:r>
              <a:rPr lang="en-US" sz="1100" b="0" dirty="0" smtClean="0"/>
              <a:t>By the end of this module, participants should be able to: </a:t>
            </a:r>
          </a:p>
          <a:p>
            <a:pPr marL="762000" lvl="1" indent="-279400" eaLnBrk="1" hangingPunct="1">
              <a:buFont typeface="Wingdings" pitchFamily="2" charset="2"/>
              <a:buAutoNum type="arabicParenR"/>
            </a:pPr>
            <a:r>
              <a:rPr lang="en-US" sz="1100" dirty="0" smtClean="0"/>
              <a:t> List the scope of responsibility for each branch of government</a:t>
            </a:r>
          </a:p>
          <a:p>
            <a:pPr marL="762000" lvl="1" indent="-279400" eaLnBrk="1" hangingPunct="1">
              <a:buFont typeface="Wingdings" pitchFamily="2" charset="2"/>
              <a:buAutoNum type="arabicParenR"/>
            </a:pPr>
            <a:r>
              <a:rPr lang="en-US" sz="1100" dirty="0" smtClean="0"/>
              <a:t> Compare and contrast the jurisdiction of federal and state government</a:t>
            </a:r>
          </a:p>
          <a:p>
            <a:pPr marL="762000" lvl="1" indent="-279400" eaLnBrk="1" hangingPunct="1">
              <a:buFont typeface="Wingdings" pitchFamily="2" charset="2"/>
              <a:buAutoNum type="arabicParenR"/>
            </a:pPr>
            <a:r>
              <a:rPr lang="en-US" sz="1100" dirty="0" smtClean="0"/>
              <a:t> Describe the evolution of the California Court System and its history</a:t>
            </a:r>
          </a:p>
        </p:txBody>
      </p:sp>
    </p:spTree>
    <p:extLst>
      <p:ext uri="{BB962C8B-B14F-4D97-AF65-F5344CB8AC3E}">
        <p14:creationId xmlns:p14="http://schemas.microsoft.com/office/powerpoint/2010/main" val="626530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dirty="0"/>
          </a:p>
        </p:txBody>
      </p:sp>
      <p:sp>
        <p:nvSpPr>
          <p:cNvPr id="4" name="Header Placeholder 3"/>
          <p:cNvSpPr>
            <a:spLocks noGrp="1"/>
          </p:cNvSpPr>
          <p:nvPr>
            <p:ph type="hdr" sz="quarter" idx="10"/>
          </p:nvPr>
        </p:nvSpPr>
        <p:spPr/>
        <p:txBody>
          <a:bodyPr/>
          <a:lstStyle/>
          <a:p>
            <a:pPr>
              <a:defRPr/>
            </a:pPr>
            <a:r>
              <a:rPr lang="en-US" smtClean="0"/>
              <a:t>Our Government &amp; The California Courts</a:t>
            </a:r>
            <a:endParaRPr lang="en-US"/>
          </a:p>
        </p:txBody>
      </p:sp>
      <p:sp>
        <p:nvSpPr>
          <p:cNvPr id="5" name="Footer Placeholder 4"/>
          <p:cNvSpPr>
            <a:spLocks noGrp="1"/>
          </p:cNvSpPr>
          <p:nvPr>
            <p:ph type="ftr" sz="quarter" idx="11"/>
          </p:nvPr>
        </p:nvSpPr>
        <p:spPr/>
        <p:txBody>
          <a:bodyPr/>
          <a:lstStyle/>
          <a:p>
            <a:pPr>
              <a:defRPr/>
            </a:pPr>
            <a:r>
              <a:rPr lang="en-US" smtClean="0"/>
              <a:t>Education Division/CJER</a:t>
            </a:r>
            <a:endParaRPr lang="en-US"/>
          </a:p>
        </p:txBody>
      </p:sp>
      <p:sp>
        <p:nvSpPr>
          <p:cNvPr id="6" name="Slide Number Placeholder 5"/>
          <p:cNvSpPr>
            <a:spLocks noGrp="1"/>
          </p:cNvSpPr>
          <p:nvPr>
            <p:ph type="sldNum" sz="quarter" idx="12"/>
          </p:nvPr>
        </p:nvSpPr>
        <p:spPr/>
        <p:txBody>
          <a:bodyPr/>
          <a:lstStyle/>
          <a:p>
            <a:pPr>
              <a:defRPr/>
            </a:pPr>
            <a:fld id="{D1002765-D56E-4244-B938-2EA1F3E923D7}" type="slidenum">
              <a:rPr lang="en-US" smtClean="0"/>
              <a:pPr>
                <a:defRPr/>
              </a:pPr>
              <a:t>10</a:t>
            </a:fld>
            <a:endParaRPr lang="en-US"/>
          </a:p>
        </p:txBody>
      </p:sp>
    </p:spTree>
    <p:extLst>
      <p:ext uri="{BB962C8B-B14F-4D97-AF65-F5344CB8AC3E}">
        <p14:creationId xmlns:p14="http://schemas.microsoft.com/office/powerpoint/2010/main" val="1398834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a:defRPr/>
            </a:pPr>
            <a:r>
              <a:rPr lang="en-US" smtClean="0"/>
              <a:t>Our Government &amp; The California Courts</a:t>
            </a:r>
            <a:endParaRPr lang="en-US"/>
          </a:p>
        </p:txBody>
      </p:sp>
      <p:sp>
        <p:nvSpPr>
          <p:cNvPr id="5" name="Footer Placeholder 4"/>
          <p:cNvSpPr>
            <a:spLocks noGrp="1"/>
          </p:cNvSpPr>
          <p:nvPr>
            <p:ph type="ftr" sz="quarter" idx="11"/>
          </p:nvPr>
        </p:nvSpPr>
        <p:spPr/>
        <p:txBody>
          <a:bodyPr/>
          <a:lstStyle/>
          <a:p>
            <a:pPr>
              <a:defRPr/>
            </a:pPr>
            <a:r>
              <a:rPr lang="en-US" smtClean="0"/>
              <a:t>Education Division/CJER</a:t>
            </a:r>
            <a:endParaRPr lang="en-US"/>
          </a:p>
        </p:txBody>
      </p:sp>
      <p:sp>
        <p:nvSpPr>
          <p:cNvPr id="6" name="Slide Number Placeholder 5"/>
          <p:cNvSpPr>
            <a:spLocks noGrp="1"/>
          </p:cNvSpPr>
          <p:nvPr>
            <p:ph type="sldNum" sz="quarter" idx="12"/>
          </p:nvPr>
        </p:nvSpPr>
        <p:spPr/>
        <p:txBody>
          <a:bodyPr/>
          <a:lstStyle/>
          <a:p>
            <a:pPr>
              <a:defRPr/>
            </a:pPr>
            <a:fld id="{D1002765-D56E-4244-B938-2EA1F3E923D7}" type="slidenum">
              <a:rPr lang="en-US" smtClean="0"/>
              <a:pPr>
                <a:defRPr/>
              </a:pPr>
              <a:t>11</a:t>
            </a:fld>
            <a:endParaRPr lang="en-US"/>
          </a:p>
        </p:txBody>
      </p:sp>
    </p:spTree>
    <p:extLst>
      <p:ext uri="{BB962C8B-B14F-4D97-AF65-F5344CB8AC3E}">
        <p14:creationId xmlns:p14="http://schemas.microsoft.com/office/powerpoint/2010/main" val="1810997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p>
            <a:r>
              <a:rPr lang="en-US" smtClean="0"/>
              <a:t>Our Government &amp; The California Courts</a:t>
            </a:r>
          </a:p>
        </p:txBody>
      </p:sp>
      <p:sp>
        <p:nvSpPr>
          <p:cNvPr id="26627" name="Rectangle 6"/>
          <p:cNvSpPr>
            <a:spLocks noGrp="1" noChangeArrowheads="1"/>
          </p:cNvSpPr>
          <p:nvPr>
            <p:ph type="ftr" sz="quarter" idx="4"/>
          </p:nvPr>
        </p:nvSpPr>
        <p:spPr>
          <a:noFill/>
        </p:spPr>
        <p:txBody>
          <a:bodyPr/>
          <a:lstStyle/>
          <a:p>
            <a:r>
              <a:rPr lang="en-US" smtClean="0"/>
              <a:t>Education Division/CJER</a:t>
            </a:r>
          </a:p>
        </p:txBody>
      </p:sp>
      <p:sp>
        <p:nvSpPr>
          <p:cNvPr id="26628" name="Rectangle 7"/>
          <p:cNvSpPr>
            <a:spLocks noGrp="1" noChangeArrowheads="1"/>
          </p:cNvSpPr>
          <p:nvPr>
            <p:ph type="sldNum" sz="quarter" idx="5"/>
          </p:nvPr>
        </p:nvSpPr>
        <p:spPr>
          <a:noFill/>
        </p:spPr>
        <p:txBody>
          <a:bodyPr/>
          <a:lstStyle/>
          <a:p>
            <a:fld id="{EA0EF2D3-D587-4812-803B-B99D5A7D750A}" type="slidenum">
              <a:rPr lang="en-US" smtClean="0"/>
              <a:pPr/>
              <a:t>12</a:t>
            </a:fld>
            <a:endParaRPr lang="en-US" smtClean="0"/>
          </a:p>
        </p:txBody>
      </p:sp>
      <p:sp>
        <p:nvSpPr>
          <p:cNvPr id="26629" name="Rectangle 2"/>
          <p:cNvSpPr>
            <a:spLocks noGrp="1" noRot="1" noChangeAspect="1" noChangeArrowheads="1" noTextEdit="1"/>
          </p:cNvSpPr>
          <p:nvPr>
            <p:ph type="sldImg"/>
          </p:nvPr>
        </p:nvSpPr>
        <p:spPr>
          <a:ln/>
        </p:spPr>
      </p:sp>
      <p:sp>
        <p:nvSpPr>
          <p:cNvPr id="26630" name="Rectangle 3"/>
          <p:cNvSpPr>
            <a:spLocks noGrp="1" noChangeArrowheads="1"/>
          </p:cNvSpPr>
          <p:nvPr>
            <p:ph type="body" idx="1"/>
          </p:nvPr>
        </p:nvSpPr>
        <p:spPr>
          <a:noFill/>
          <a:ln/>
        </p:spPr>
        <p:txBody>
          <a:bodyPr/>
          <a:lstStyle/>
          <a:p>
            <a:pPr eaLnBrk="1" hangingPunct="1"/>
            <a:r>
              <a:rPr lang="en-US" sz="1100" b="0" dirty="0" smtClean="0"/>
              <a:t>Trial court: </a:t>
            </a:r>
          </a:p>
          <a:p>
            <a:pPr lvl="1" eaLnBrk="1" hangingPunct="1"/>
            <a:r>
              <a:rPr lang="en-US" sz="1100" dirty="0" smtClean="0"/>
              <a:t>Jurisdiction over both civil and criminal matters</a:t>
            </a:r>
          </a:p>
          <a:p>
            <a:pPr lvl="1" eaLnBrk="1" hangingPunct="1"/>
            <a:r>
              <a:rPr lang="en-US" sz="1100" dirty="0" smtClean="0"/>
              <a:t>One judge presides</a:t>
            </a:r>
          </a:p>
          <a:p>
            <a:pPr lvl="1" eaLnBrk="1" hangingPunct="1"/>
            <a:r>
              <a:rPr lang="en-US" sz="1100" dirty="0" smtClean="0"/>
              <a:t>Hears witnesses</a:t>
            </a:r>
          </a:p>
          <a:p>
            <a:pPr lvl="1" eaLnBrk="1" hangingPunct="1"/>
            <a:r>
              <a:rPr lang="en-US" sz="1100" dirty="0" smtClean="0"/>
              <a:t>Can have a jury</a:t>
            </a:r>
          </a:p>
          <a:p>
            <a:pPr lvl="1" eaLnBrk="1" hangingPunct="1"/>
            <a:r>
              <a:rPr lang="en-US" sz="1100" dirty="0" smtClean="0"/>
              <a:t>Can receive testimonial, physical, and other evidence</a:t>
            </a:r>
          </a:p>
          <a:p>
            <a:pPr eaLnBrk="1" hangingPunct="1">
              <a:buFontTx/>
              <a:buChar char="•"/>
            </a:pPr>
            <a:endParaRPr lang="en-US" sz="1100" b="0" dirty="0" smtClean="0"/>
          </a:p>
          <a:p>
            <a:pPr eaLnBrk="1" hangingPunct="1"/>
            <a:r>
              <a:rPr lang="en-US" sz="1100" b="0" dirty="0" smtClean="0"/>
              <a:t>Appellate Court: </a:t>
            </a:r>
          </a:p>
          <a:p>
            <a:pPr lvl="1" eaLnBrk="1" hangingPunct="1"/>
            <a:r>
              <a:rPr lang="en-US" sz="1100" dirty="0" smtClean="0"/>
              <a:t>Multi-justice panel</a:t>
            </a:r>
          </a:p>
          <a:p>
            <a:pPr lvl="1" eaLnBrk="1" hangingPunct="1"/>
            <a:r>
              <a:rPr lang="en-US" sz="1100" dirty="0" smtClean="0"/>
              <a:t>Jurisdiction over both civil and criminal matters</a:t>
            </a:r>
          </a:p>
          <a:p>
            <a:pPr lvl="1" eaLnBrk="1" hangingPunct="1"/>
            <a:r>
              <a:rPr lang="en-US" sz="1100" dirty="0" smtClean="0"/>
              <a:t>Hears no witnesses</a:t>
            </a:r>
          </a:p>
          <a:p>
            <a:pPr lvl="1" eaLnBrk="1" hangingPunct="1"/>
            <a:r>
              <a:rPr lang="en-US" sz="1100" dirty="0" smtClean="0"/>
              <a:t>Has no jury </a:t>
            </a:r>
          </a:p>
          <a:p>
            <a:pPr lvl="1" eaLnBrk="1" hangingPunct="1"/>
            <a:r>
              <a:rPr lang="en-US" sz="1100" dirty="0" smtClean="0"/>
              <a:t>Does not receive evidence</a:t>
            </a:r>
          </a:p>
          <a:p>
            <a:pPr lvl="1" eaLnBrk="1" hangingPunct="1"/>
            <a:r>
              <a:rPr lang="en-US" sz="1100" dirty="0" smtClean="0"/>
              <a:t>Requires written briefing</a:t>
            </a:r>
          </a:p>
          <a:p>
            <a:pPr lvl="1" eaLnBrk="1" hangingPunct="1"/>
            <a:r>
              <a:rPr lang="en-US" sz="1100" dirty="0" smtClean="0"/>
              <a:t>Has limited original jurisdiction</a:t>
            </a:r>
          </a:p>
        </p:txBody>
      </p:sp>
    </p:spTree>
    <p:extLst>
      <p:ext uri="{BB962C8B-B14F-4D97-AF65-F5344CB8AC3E}">
        <p14:creationId xmlns:p14="http://schemas.microsoft.com/office/powerpoint/2010/main" val="88349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smtClean="0"/>
              <a:t>Our Government &amp; The California Courts</a:t>
            </a:r>
          </a:p>
        </p:txBody>
      </p:sp>
      <p:sp>
        <p:nvSpPr>
          <p:cNvPr id="27651" name="Rectangle 6"/>
          <p:cNvSpPr>
            <a:spLocks noGrp="1" noChangeArrowheads="1"/>
          </p:cNvSpPr>
          <p:nvPr>
            <p:ph type="ftr" sz="quarter" idx="4"/>
          </p:nvPr>
        </p:nvSpPr>
        <p:spPr>
          <a:noFill/>
        </p:spPr>
        <p:txBody>
          <a:bodyPr/>
          <a:lstStyle/>
          <a:p>
            <a:r>
              <a:rPr lang="en-US" smtClean="0"/>
              <a:t>Education Division/CJER</a:t>
            </a:r>
          </a:p>
        </p:txBody>
      </p:sp>
      <p:sp>
        <p:nvSpPr>
          <p:cNvPr id="27652" name="Rectangle 7"/>
          <p:cNvSpPr>
            <a:spLocks noGrp="1" noChangeArrowheads="1"/>
          </p:cNvSpPr>
          <p:nvPr>
            <p:ph type="sldNum" sz="quarter" idx="5"/>
          </p:nvPr>
        </p:nvSpPr>
        <p:spPr>
          <a:noFill/>
        </p:spPr>
        <p:txBody>
          <a:bodyPr/>
          <a:lstStyle/>
          <a:p>
            <a:fld id="{34B0149A-4B2A-428D-B7AA-F7C748D29FC2}" type="slidenum">
              <a:rPr lang="en-US" smtClean="0"/>
              <a:pPr/>
              <a:t>13</a:t>
            </a:fld>
            <a:endParaRPr lang="en-US" smtClean="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sz="1100" b="0" dirty="0" smtClean="0"/>
              <a:t>Ask the participants to highlight key distinctions between Appellate and Trial Courts.</a:t>
            </a:r>
          </a:p>
          <a:p>
            <a:pPr eaLnBrk="1" hangingPunct="1"/>
            <a:endParaRPr lang="en-US" sz="1100" b="0" dirty="0" smtClean="0"/>
          </a:p>
          <a:p>
            <a:pPr eaLnBrk="1" hangingPunct="1"/>
            <a:r>
              <a:rPr lang="en-US" sz="1100" b="0" dirty="0" smtClean="0"/>
              <a:t>Describe all components of the room.</a:t>
            </a:r>
          </a:p>
          <a:p>
            <a:pPr eaLnBrk="1" hangingPunct="1"/>
            <a:r>
              <a:rPr lang="en-US" sz="1100" b="0" dirty="0" smtClean="0"/>
              <a:t>“Pass the Bar” – when a lawyer can “pass” it.  </a:t>
            </a:r>
          </a:p>
          <a:p>
            <a:pPr eaLnBrk="1" hangingPunct="1"/>
            <a:endParaRPr lang="en-US" sz="1100" b="0" dirty="0" smtClean="0"/>
          </a:p>
        </p:txBody>
      </p:sp>
    </p:spTree>
    <p:extLst>
      <p:ext uri="{BB962C8B-B14F-4D97-AF65-F5344CB8AC3E}">
        <p14:creationId xmlns:p14="http://schemas.microsoft.com/office/powerpoint/2010/main" val="2550897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p>
            <a:r>
              <a:rPr lang="en-US" smtClean="0"/>
              <a:t>Our Government &amp; The California Courts</a:t>
            </a:r>
          </a:p>
        </p:txBody>
      </p:sp>
      <p:sp>
        <p:nvSpPr>
          <p:cNvPr id="27651" name="Rectangle 6"/>
          <p:cNvSpPr>
            <a:spLocks noGrp="1" noChangeArrowheads="1"/>
          </p:cNvSpPr>
          <p:nvPr>
            <p:ph type="ftr" sz="quarter" idx="4"/>
          </p:nvPr>
        </p:nvSpPr>
        <p:spPr>
          <a:noFill/>
        </p:spPr>
        <p:txBody>
          <a:bodyPr/>
          <a:lstStyle/>
          <a:p>
            <a:r>
              <a:rPr lang="en-US" smtClean="0"/>
              <a:t>Education Division/CJER</a:t>
            </a:r>
          </a:p>
        </p:txBody>
      </p:sp>
      <p:sp>
        <p:nvSpPr>
          <p:cNvPr id="27652" name="Rectangle 7"/>
          <p:cNvSpPr>
            <a:spLocks noGrp="1" noChangeArrowheads="1"/>
          </p:cNvSpPr>
          <p:nvPr>
            <p:ph type="sldNum" sz="quarter" idx="5"/>
          </p:nvPr>
        </p:nvSpPr>
        <p:spPr>
          <a:noFill/>
        </p:spPr>
        <p:txBody>
          <a:bodyPr/>
          <a:lstStyle/>
          <a:p>
            <a:fld id="{34B0149A-4B2A-428D-B7AA-F7C748D29FC2}" type="slidenum">
              <a:rPr lang="en-US" smtClean="0"/>
              <a:pPr/>
              <a:t>14</a:t>
            </a:fld>
            <a:endParaRPr lang="en-US" smtClean="0"/>
          </a:p>
        </p:txBody>
      </p:sp>
      <p:sp>
        <p:nvSpPr>
          <p:cNvPr id="27653" name="Rectangle 2"/>
          <p:cNvSpPr>
            <a:spLocks noGrp="1" noRot="1" noChangeAspect="1" noChangeArrowheads="1" noTextEdit="1"/>
          </p:cNvSpPr>
          <p:nvPr>
            <p:ph type="sldImg"/>
          </p:nvPr>
        </p:nvSpPr>
        <p:spPr>
          <a:ln/>
        </p:spPr>
      </p:sp>
      <p:sp>
        <p:nvSpPr>
          <p:cNvPr id="27654" name="Rectangle 3"/>
          <p:cNvSpPr>
            <a:spLocks noGrp="1" noChangeArrowheads="1"/>
          </p:cNvSpPr>
          <p:nvPr>
            <p:ph type="body" idx="1"/>
          </p:nvPr>
        </p:nvSpPr>
        <p:spPr>
          <a:noFill/>
          <a:ln/>
        </p:spPr>
        <p:txBody>
          <a:bodyPr/>
          <a:lstStyle/>
          <a:p>
            <a:pPr eaLnBrk="1" hangingPunct="1"/>
            <a:r>
              <a:rPr lang="en-US" sz="1100" b="0" dirty="0" smtClean="0"/>
              <a:t>Ask the participants to highlight key distinctions between Appellate and Trial Courts.</a:t>
            </a:r>
          </a:p>
          <a:p>
            <a:pPr eaLnBrk="1" hangingPunct="1"/>
            <a:endParaRPr lang="en-US" sz="1100" b="0" dirty="0" smtClean="0"/>
          </a:p>
          <a:p>
            <a:pPr eaLnBrk="1" hangingPunct="1"/>
            <a:r>
              <a:rPr lang="en-US" sz="1100" b="0" dirty="0" smtClean="0"/>
              <a:t>Describe all components of the room.</a:t>
            </a:r>
          </a:p>
          <a:p>
            <a:pPr eaLnBrk="1" hangingPunct="1"/>
            <a:r>
              <a:rPr lang="en-US" sz="1100" b="0" dirty="0" smtClean="0"/>
              <a:t>“Pass the Bar” – when a lawyer can “pass” it.  </a:t>
            </a:r>
          </a:p>
          <a:p>
            <a:pPr eaLnBrk="1" hangingPunct="1"/>
            <a:endParaRPr lang="en-US" sz="1100" b="0" dirty="0" smtClean="0"/>
          </a:p>
        </p:txBody>
      </p:sp>
    </p:spTree>
    <p:extLst>
      <p:ext uri="{BB962C8B-B14F-4D97-AF65-F5344CB8AC3E}">
        <p14:creationId xmlns:p14="http://schemas.microsoft.com/office/powerpoint/2010/main" val="157416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p>
            <a:r>
              <a:rPr lang="en-US" smtClean="0"/>
              <a:t>Our Government &amp; The California Courts</a:t>
            </a:r>
          </a:p>
        </p:txBody>
      </p:sp>
      <p:sp>
        <p:nvSpPr>
          <p:cNvPr id="28675" name="Rectangle 6"/>
          <p:cNvSpPr>
            <a:spLocks noGrp="1" noChangeArrowheads="1"/>
          </p:cNvSpPr>
          <p:nvPr>
            <p:ph type="ftr" sz="quarter" idx="4"/>
          </p:nvPr>
        </p:nvSpPr>
        <p:spPr>
          <a:noFill/>
        </p:spPr>
        <p:txBody>
          <a:bodyPr/>
          <a:lstStyle/>
          <a:p>
            <a:r>
              <a:rPr lang="en-US" smtClean="0"/>
              <a:t>Education Division/CJER</a:t>
            </a:r>
          </a:p>
        </p:txBody>
      </p:sp>
      <p:sp>
        <p:nvSpPr>
          <p:cNvPr id="28676" name="Rectangle 7"/>
          <p:cNvSpPr>
            <a:spLocks noGrp="1" noChangeArrowheads="1"/>
          </p:cNvSpPr>
          <p:nvPr>
            <p:ph type="sldNum" sz="quarter" idx="5"/>
          </p:nvPr>
        </p:nvSpPr>
        <p:spPr>
          <a:noFill/>
        </p:spPr>
        <p:txBody>
          <a:bodyPr/>
          <a:lstStyle/>
          <a:p>
            <a:fld id="{6F6272A5-A38D-4772-A6AE-C2A03D8E3E64}" type="slidenum">
              <a:rPr lang="en-US" smtClean="0"/>
              <a:pPr/>
              <a:t>17</a:t>
            </a:fld>
            <a:endParaRPr lang="en-US" smtClean="0"/>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p:spPr>
        <p:txBody>
          <a:bodyPr/>
          <a:lstStyle/>
          <a:p>
            <a:pPr eaLnBrk="1" hangingPunct="1"/>
            <a:r>
              <a:rPr lang="en-US" sz="1100" b="0" u="none" dirty="0" smtClean="0">
                <a:solidFill>
                  <a:schemeClr val="bg1"/>
                </a:solidFill>
              </a:rPr>
              <a:t>Chief Justice </a:t>
            </a:r>
            <a:r>
              <a:rPr lang="en-US" sz="1100" b="0" u="none" dirty="0" err="1" smtClean="0">
                <a:solidFill>
                  <a:schemeClr val="bg1"/>
                </a:solidFill>
              </a:rPr>
              <a:t>Tani</a:t>
            </a:r>
            <a:r>
              <a:rPr lang="en-US" sz="1100" b="0" u="none" dirty="0" smtClean="0">
                <a:solidFill>
                  <a:schemeClr val="bg1"/>
                </a:solidFill>
              </a:rPr>
              <a:t> </a:t>
            </a:r>
            <a:r>
              <a:rPr lang="en-US" sz="1100" b="0" u="none" dirty="0" err="1" smtClean="0">
                <a:solidFill>
                  <a:schemeClr val="bg1"/>
                </a:solidFill>
              </a:rPr>
              <a:t>Cantil-Sakauye</a:t>
            </a:r>
            <a:endParaRPr lang="en-US" sz="1100" b="0" u="none" dirty="0" smtClean="0">
              <a:solidFill>
                <a:schemeClr val="bg1"/>
              </a:solidFill>
            </a:endParaRPr>
          </a:p>
          <a:p>
            <a:pPr eaLnBrk="1" hangingPunct="1"/>
            <a:endParaRPr lang="en-US" sz="1100" b="0" u="none" dirty="0" smtClean="0">
              <a:solidFill>
                <a:schemeClr val="bg1"/>
              </a:solidFill>
            </a:endParaRPr>
          </a:p>
          <a:p>
            <a:pPr eaLnBrk="1" hangingPunct="1"/>
            <a:r>
              <a:rPr lang="en-US" sz="1100" b="0" u="none" dirty="0" smtClean="0">
                <a:solidFill>
                  <a:schemeClr val="bg1"/>
                </a:solidFill>
              </a:rPr>
              <a:t>Associate Justices:</a:t>
            </a:r>
          </a:p>
          <a:p>
            <a:pPr eaLnBrk="1" hangingPunct="1"/>
            <a:r>
              <a:rPr lang="en-US" sz="1100" b="0" u="none" dirty="0" smtClean="0">
                <a:solidFill>
                  <a:schemeClr val="bg1"/>
                </a:solidFill>
              </a:rPr>
              <a:t>Mariano-</a:t>
            </a:r>
            <a:r>
              <a:rPr lang="en-US" sz="1100" b="0" u="none" dirty="0" err="1" smtClean="0">
                <a:solidFill>
                  <a:schemeClr val="bg1"/>
                </a:solidFill>
              </a:rPr>
              <a:t>Florentino</a:t>
            </a:r>
            <a:r>
              <a:rPr lang="en-US" sz="1100" b="0" u="none" dirty="0" smtClean="0">
                <a:solidFill>
                  <a:schemeClr val="bg1"/>
                </a:solidFill>
              </a:rPr>
              <a:t> </a:t>
            </a:r>
            <a:r>
              <a:rPr lang="en-US" sz="1100" b="0" u="none" dirty="0" err="1" smtClean="0">
                <a:solidFill>
                  <a:schemeClr val="bg1"/>
                </a:solidFill>
              </a:rPr>
              <a:t>Cuéllar</a:t>
            </a:r>
            <a:r>
              <a:rPr lang="en-US" sz="1100" b="0" u="none" dirty="0" smtClean="0">
                <a:solidFill>
                  <a:schemeClr val="bg1"/>
                </a:solidFill>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0" u="none" dirty="0" smtClean="0">
                <a:solidFill>
                  <a:schemeClr val="bg1"/>
                </a:solidFill>
              </a:rPr>
              <a:t>Kathryn </a:t>
            </a:r>
            <a:r>
              <a:rPr lang="en-US" sz="1100" b="0" u="none" dirty="0" err="1" smtClean="0">
                <a:solidFill>
                  <a:schemeClr val="bg1"/>
                </a:solidFill>
              </a:rPr>
              <a:t>Mickle</a:t>
            </a:r>
            <a:r>
              <a:rPr lang="en-US" sz="1100" b="0" u="none" dirty="0" smtClean="0">
                <a:solidFill>
                  <a:schemeClr val="bg1"/>
                </a:solidFill>
              </a:rPr>
              <a:t> </a:t>
            </a:r>
            <a:r>
              <a:rPr lang="en-US" sz="1100" b="0" u="none" dirty="0" err="1" smtClean="0">
                <a:solidFill>
                  <a:schemeClr val="bg1"/>
                </a:solidFill>
              </a:rPr>
              <a:t>Werdegar</a:t>
            </a:r>
            <a:endParaRPr lang="en-US" sz="1100" b="0" u="none" dirty="0" smtClean="0">
              <a:solidFill>
                <a:schemeClr val="bg1"/>
              </a:solidFill>
            </a:endParaRPr>
          </a:p>
          <a:p>
            <a:pPr eaLnBrk="1" hangingPunct="1"/>
            <a:r>
              <a:rPr lang="en-US" sz="1100" b="0" u="none" dirty="0" smtClean="0">
                <a:solidFill>
                  <a:schemeClr val="bg1"/>
                </a:solidFill>
              </a:rPr>
              <a:t>Carol A. Corrigan</a:t>
            </a:r>
          </a:p>
          <a:p>
            <a:pPr eaLnBrk="1" hangingPunct="1"/>
            <a:r>
              <a:rPr lang="en-US" sz="1100" b="0" u="none" dirty="0" smtClean="0">
                <a:solidFill>
                  <a:schemeClr val="bg1"/>
                </a:solidFill>
              </a:rPr>
              <a:t>Goodwin H. Liu</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100" b="0" u="none" dirty="0" smtClean="0">
                <a:solidFill>
                  <a:schemeClr val="bg1"/>
                </a:solidFill>
              </a:rPr>
              <a:t>Ming W. Chin</a:t>
            </a:r>
          </a:p>
          <a:p>
            <a:pPr eaLnBrk="1" hangingPunct="1"/>
            <a:r>
              <a:rPr lang="en-US" sz="1100" b="0" u="none" dirty="0" err="1" smtClean="0">
                <a:solidFill>
                  <a:schemeClr val="bg1"/>
                </a:solidFill>
              </a:rPr>
              <a:t>Leondra</a:t>
            </a:r>
            <a:r>
              <a:rPr lang="en-US" sz="1100" b="0" u="none" dirty="0" smtClean="0">
                <a:solidFill>
                  <a:schemeClr val="bg1"/>
                </a:solidFill>
              </a:rPr>
              <a:t> R. Kruger</a:t>
            </a:r>
          </a:p>
        </p:txBody>
      </p:sp>
    </p:spTree>
    <p:extLst>
      <p:ext uri="{BB962C8B-B14F-4D97-AF65-F5344CB8AC3E}">
        <p14:creationId xmlns:p14="http://schemas.microsoft.com/office/powerpoint/2010/main" val="2651770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US" smtClean="0"/>
              <a:t>Our Government &amp; The California Courts</a:t>
            </a:r>
          </a:p>
        </p:txBody>
      </p:sp>
      <p:sp>
        <p:nvSpPr>
          <p:cNvPr id="29699" name="Rectangle 6"/>
          <p:cNvSpPr>
            <a:spLocks noGrp="1" noChangeArrowheads="1"/>
          </p:cNvSpPr>
          <p:nvPr>
            <p:ph type="ftr" sz="quarter" idx="4"/>
          </p:nvPr>
        </p:nvSpPr>
        <p:spPr>
          <a:noFill/>
        </p:spPr>
        <p:txBody>
          <a:bodyPr/>
          <a:lstStyle/>
          <a:p>
            <a:r>
              <a:rPr lang="en-US" smtClean="0"/>
              <a:t>Education Division/CJER</a:t>
            </a:r>
          </a:p>
        </p:txBody>
      </p:sp>
      <p:sp>
        <p:nvSpPr>
          <p:cNvPr id="29700" name="Rectangle 7"/>
          <p:cNvSpPr>
            <a:spLocks noGrp="1" noChangeArrowheads="1"/>
          </p:cNvSpPr>
          <p:nvPr>
            <p:ph type="sldNum" sz="quarter" idx="5"/>
          </p:nvPr>
        </p:nvSpPr>
        <p:spPr>
          <a:noFill/>
        </p:spPr>
        <p:txBody>
          <a:bodyPr/>
          <a:lstStyle/>
          <a:p>
            <a:fld id="{5C6D9184-292A-4CF3-B5BB-D1FB786891E1}" type="slidenum">
              <a:rPr lang="en-US" smtClean="0"/>
              <a:pPr/>
              <a:t>18</a:t>
            </a:fld>
            <a:endParaRPr lang="en-US" smtClean="0"/>
          </a:p>
        </p:txBody>
      </p:sp>
      <p:sp>
        <p:nvSpPr>
          <p:cNvPr id="29701" name="Rectangle 2"/>
          <p:cNvSpPr>
            <a:spLocks noGrp="1" noRot="1" noChangeAspect="1" noChangeArrowheads="1" noTextEdit="1"/>
          </p:cNvSpPr>
          <p:nvPr>
            <p:ph type="sldImg"/>
          </p:nvPr>
        </p:nvSpPr>
        <p:spPr>
          <a:ln/>
        </p:spPr>
      </p:sp>
      <p:sp>
        <p:nvSpPr>
          <p:cNvPr id="29702" name="Rectangle 3"/>
          <p:cNvSpPr>
            <a:spLocks noGrp="1" noChangeArrowheads="1"/>
          </p:cNvSpPr>
          <p:nvPr>
            <p:ph type="body" idx="1"/>
          </p:nvPr>
        </p:nvSpPr>
        <p:spPr>
          <a:noFill/>
          <a:ln/>
        </p:spPr>
        <p:txBody>
          <a:bodyPr/>
          <a:lstStyle/>
          <a:p>
            <a:pPr eaLnBrk="1" hangingPunct="1"/>
            <a:r>
              <a:rPr lang="en-US" sz="1100" b="0" dirty="0" smtClean="0"/>
              <a:t>Remind people they have a full-size color copy of this chart in their binders.</a:t>
            </a:r>
          </a:p>
        </p:txBody>
      </p:sp>
    </p:spTree>
    <p:extLst>
      <p:ext uri="{BB962C8B-B14F-4D97-AF65-F5344CB8AC3E}">
        <p14:creationId xmlns:p14="http://schemas.microsoft.com/office/powerpoint/2010/main" val="1808077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p>
            <a:r>
              <a:rPr lang="en-US" smtClean="0"/>
              <a:t>Our Government &amp; The California Courts</a:t>
            </a:r>
          </a:p>
        </p:txBody>
      </p:sp>
      <p:sp>
        <p:nvSpPr>
          <p:cNvPr id="30723" name="Rectangle 6"/>
          <p:cNvSpPr>
            <a:spLocks noGrp="1" noChangeArrowheads="1"/>
          </p:cNvSpPr>
          <p:nvPr>
            <p:ph type="ftr" sz="quarter" idx="4"/>
          </p:nvPr>
        </p:nvSpPr>
        <p:spPr>
          <a:noFill/>
        </p:spPr>
        <p:txBody>
          <a:bodyPr/>
          <a:lstStyle/>
          <a:p>
            <a:r>
              <a:rPr lang="en-US" smtClean="0"/>
              <a:t>Education Division/CJER</a:t>
            </a:r>
          </a:p>
        </p:txBody>
      </p:sp>
      <p:sp>
        <p:nvSpPr>
          <p:cNvPr id="30724" name="Rectangle 7"/>
          <p:cNvSpPr>
            <a:spLocks noGrp="1" noChangeArrowheads="1"/>
          </p:cNvSpPr>
          <p:nvPr>
            <p:ph type="sldNum" sz="quarter" idx="5"/>
          </p:nvPr>
        </p:nvSpPr>
        <p:spPr>
          <a:noFill/>
        </p:spPr>
        <p:txBody>
          <a:bodyPr/>
          <a:lstStyle/>
          <a:p>
            <a:fld id="{7CC1AAD9-8120-45BF-8180-FAE987DFD04B}" type="slidenum">
              <a:rPr lang="en-US" smtClean="0"/>
              <a:pPr/>
              <a:t>19</a:t>
            </a:fld>
            <a:endParaRPr lang="en-US" smtClean="0"/>
          </a:p>
        </p:txBody>
      </p:sp>
      <p:sp>
        <p:nvSpPr>
          <p:cNvPr id="30725" name="Rectangle 2"/>
          <p:cNvSpPr>
            <a:spLocks noGrp="1" noRot="1" noChangeAspect="1" noChangeArrowheads="1" noTextEdit="1"/>
          </p:cNvSpPr>
          <p:nvPr>
            <p:ph type="sldImg"/>
          </p:nvPr>
        </p:nvSpPr>
        <p:spPr>
          <a:ln/>
        </p:spPr>
      </p:sp>
      <p:sp>
        <p:nvSpPr>
          <p:cNvPr id="30726" name="Rectangle 3"/>
          <p:cNvSpPr>
            <a:spLocks noGrp="1" noChangeArrowheads="1"/>
          </p:cNvSpPr>
          <p:nvPr>
            <p:ph type="body" idx="1"/>
          </p:nvPr>
        </p:nvSpPr>
        <p:spPr>
          <a:noFill/>
          <a:ln/>
        </p:spPr>
        <p:txBody>
          <a:bodyPr/>
          <a:lstStyle/>
          <a:p>
            <a:pPr marL="320675" indent="-320675" eaLnBrk="1" hangingPunct="1"/>
            <a:r>
              <a:rPr lang="en-US" sz="1200" b="0" dirty="0" smtClean="0"/>
              <a:t>Who’s Business Is</a:t>
            </a:r>
            <a:r>
              <a:rPr lang="en-US" sz="1200" b="0" baseline="0" dirty="0" smtClean="0"/>
              <a:t> This???  Return to quiz.</a:t>
            </a:r>
            <a:endParaRPr lang="en-US" sz="1200" b="0" dirty="0" smtClean="0"/>
          </a:p>
        </p:txBody>
      </p:sp>
    </p:spTree>
    <p:extLst>
      <p:ext uri="{BB962C8B-B14F-4D97-AF65-F5344CB8AC3E}">
        <p14:creationId xmlns:p14="http://schemas.microsoft.com/office/powerpoint/2010/main" val="730764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p:spPr>
        <p:txBody>
          <a:bodyPr/>
          <a:lstStyle/>
          <a:p>
            <a:r>
              <a:rPr lang="en-US" smtClean="0"/>
              <a:t>Our Government &amp; The California Courts</a:t>
            </a:r>
          </a:p>
        </p:txBody>
      </p:sp>
      <p:sp>
        <p:nvSpPr>
          <p:cNvPr id="21507" name="Rectangle 6"/>
          <p:cNvSpPr>
            <a:spLocks noGrp="1" noChangeArrowheads="1"/>
          </p:cNvSpPr>
          <p:nvPr>
            <p:ph type="ftr" sz="quarter" idx="4"/>
          </p:nvPr>
        </p:nvSpPr>
        <p:spPr>
          <a:noFill/>
        </p:spPr>
        <p:txBody>
          <a:bodyPr/>
          <a:lstStyle/>
          <a:p>
            <a:r>
              <a:rPr lang="en-US" smtClean="0"/>
              <a:t>Education Division/CJER</a:t>
            </a:r>
          </a:p>
        </p:txBody>
      </p:sp>
      <p:sp>
        <p:nvSpPr>
          <p:cNvPr id="21508" name="Rectangle 7"/>
          <p:cNvSpPr>
            <a:spLocks noGrp="1" noChangeArrowheads="1"/>
          </p:cNvSpPr>
          <p:nvPr>
            <p:ph type="sldNum" sz="quarter" idx="5"/>
          </p:nvPr>
        </p:nvSpPr>
        <p:spPr>
          <a:noFill/>
        </p:spPr>
        <p:txBody>
          <a:bodyPr/>
          <a:lstStyle/>
          <a:p>
            <a:fld id="{2A7711A5-0817-4687-B997-6849099AF2D7}" type="slidenum">
              <a:rPr lang="en-US" smtClean="0"/>
              <a:pPr/>
              <a:t>2</a:t>
            </a:fld>
            <a:endParaRPr lang="en-US" smtClean="0"/>
          </a:p>
        </p:txBody>
      </p:sp>
      <p:sp>
        <p:nvSpPr>
          <p:cNvPr id="21509" name="Rectangle 2"/>
          <p:cNvSpPr>
            <a:spLocks noGrp="1" noRot="1" noChangeAspect="1" noChangeArrowheads="1" noTextEdit="1"/>
          </p:cNvSpPr>
          <p:nvPr>
            <p:ph type="sldImg"/>
          </p:nvPr>
        </p:nvSpPr>
        <p:spPr>
          <a:ln/>
        </p:spPr>
      </p:sp>
      <p:sp>
        <p:nvSpPr>
          <p:cNvPr id="21510" name="Rectangle 3"/>
          <p:cNvSpPr>
            <a:spLocks noGrp="1" noChangeArrowheads="1"/>
          </p:cNvSpPr>
          <p:nvPr>
            <p:ph type="body" idx="1"/>
          </p:nvPr>
        </p:nvSpPr>
        <p:spPr>
          <a:noFill/>
          <a:ln/>
        </p:spPr>
        <p:txBody>
          <a:bodyPr/>
          <a:lstStyle/>
          <a:p>
            <a:pPr eaLnBrk="1" hangingPunct="1"/>
            <a:r>
              <a:rPr lang="en-US" sz="1400" b="0" dirty="0" smtClean="0"/>
              <a:t>Ask the participants to complete the quiz individually.</a:t>
            </a:r>
          </a:p>
          <a:p>
            <a:pPr eaLnBrk="1" hangingPunct="1"/>
            <a:endParaRPr lang="en-US" sz="1400" b="0" dirty="0" smtClean="0"/>
          </a:p>
          <a:p>
            <a:pPr eaLnBrk="1" hangingPunct="1"/>
            <a:r>
              <a:rPr lang="en-US" sz="1400" b="0" dirty="0" smtClean="0"/>
              <a:t>DON’T debrief exercise at this point. Tell them to put it away for a little while until they hear the lecture. You will go back to the results after you are done giving them the theory.</a:t>
            </a:r>
          </a:p>
        </p:txBody>
      </p:sp>
    </p:spTree>
    <p:extLst>
      <p:ext uri="{BB962C8B-B14F-4D97-AF65-F5344CB8AC3E}">
        <p14:creationId xmlns:p14="http://schemas.microsoft.com/office/powerpoint/2010/main" val="193677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a:noFill/>
        </p:spPr>
        <p:txBody>
          <a:bodyPr/>
          <a:lstStyle/>
          <a:p>
            <a:r>
              <a:rPr lang="en-US" smtClean="0"/>
              <a:t>Our Government &amp; The California Courts</a:t>
            </a:r>
          </a:p>
        </p:txBody>
      </p:sp>
      <p:sp>
        <p:nvSpPr>
          <p:cNvPr id="19459" name="Rectangle 6"/>
          <p:cNvSpPr>
            <a:spLocks noGrp="1" noChangeArrowheads="1"/>
          </p:cNvSpPr>
          <p:nvPr>
            <p:ph type="ftr" sz="quarter" idx="4"/>
          </p:nvPr>
        </p:nvSpPr>
        <p:spPr>
          <a:noFill/>
        </p:spPr>
        <p:txBody>
          <a:bodyPr/>
          <a:lstStyle/>
          <a:p>
            <a:r>
              <a:rPr lang="en-US" smtClean="0"/>
              <a:t>Education Division/CJER</a:t>
            </a:r>
          </a:p>
        </p:txBody>
      </p:sp>
      <p:sp>
        <p:nvSpPr>
          <p:cNvPr id="19460" name="Rectangle 7"/>
          <p:cNvSpPr>
            <a:spLocks noGrp="1" noChangeArrowheads="1"/>
          </p:cNvSpPr>
          <p:nvPr>
            <p:ph type="sldNum" sz="quarter" idx="5"/>
          </p:nvPr>
        </p:nvSpPr>
        <p:spPr>
          <a:noFill/>
        </p:spPr>
        <p:txBody>
          <a:bodyPr/>
          <a:lstStyle/>
          <a:p>
            <a:fld id="{7DC922FB-1EE2-44C8-A9B3-FA02EF07976C}" type="slidenum">
              <a:rPr lang="en-US" smtClean="0"/>
              <a:pPr/>
              <a:t>3</a:t>
            </a:fld>
            <a:endParaRPr lang="en-US" smtClean="0"/>
          </a:p>
        </p:txBody>
      </p:sp>
      <p:sp>
        <p:nvSpPr>
          <p:cNvPr id="19461" name="Rectangle 2"/>
          <p:cNvSpPr>
            <a:spLocks noGrp="1" noRot="1" noChangeAspect="1" noChangeArrowheads="1" noTextEdit="1"/>
          </p:cNvSpPr>
          <p:nvPr>
            <p:ph type="sldImg"/>
          </p:nvPr>
        </p:nvSpPr>
        <p:spPr>
          <a:ln/>
        </p:spPr>
      </p:sp>
      <p:sp>
        <p:nvSpPr>
          <p:cNvPr id="19462" name="Rectangle 3"/>
          <p:cNvSpPr>
            <a:spLocks noGrp="1" noChangeArrowheads="1"/>
          </p:cNvSpPr>
          <p:nvPr>
            <p:ph type="body" idx="1"/>
          </p:nvPr>
        </p:nvSpPr>
        <p:spPr>
          <a:noFill/>
          <a:ln/>
        </p:spPr>
        <p:txBody>
          <a:bodyPr/>
          <a:lstStyle/>
          <a:p>
            <a:pPr eaLnBrk="1" hangingPunct="1"/>
            <a:r>
              <a:rPr lang="en-US" sz="1400" b="0" dirty="0" smtClean="0"/>
              <a:t>Note the two levels of government and point out that there are some similarities and some differences.</a:t>
            </a:r>
          </a:p>
          <a:p>
            <a:pPr eaLnBrk="1" hangingPunct="1"/>
            <a:endParaRPr lang="en-US" sz="1400" b="0" dirty="0" smtClean="0"/>
          </a:p>
          <a:p>
            <a:pPr eaLnBrk="1" hangingPunct="1"/>
            <a:r>
              <a:rPr lang="en-US" sz="1400" b="0" dirty="0" smtClean="0"/>
              <a:t>The United States is not a collection of purely geographic boundaries.  The people who wrote the Constitution</a:t>
            </a:r>
            <a:r>
              <a:rPr lang="en-US" sz="1400" b="0" baseline="0" dirty="0" smtClean="0"/>
              <a:t> and thereby set up our system of government (Alexander Hamilton, James Madison, John Jay, etc.), the framers, intended for each State to be a separate sovereign.  The Union was a union of those distinct sovereign States.  “Federalism” is the notion of the constitutional relationship between these State governments and the federal government of the United States.  Balance of representation of small and large states reflected in number of Senators, for example – a function of fairness to each State.</a:t>
            </a:r>
            <a:endParaRPr lang="en-US" sz="1400" b="0" dirty="0" smtClean="0"/>
          </a:p>
        </p:txBody>
      </p:sp>
    </p:spTree>
    <p:extLst>
      <p:ext uri="{BB962C8B-B14F-4D97-AF65-F5344CB8AC3E}">
        <p14:creationId xmlns:p14="http://schemas.microsoft.com/office/powerpoint/2010/main" val="3413206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dirty="0" smtClean="0"/>
              <a:t>Se we as citizens of both the United States and the State of California are beholden to two sets of laws.</a:t>
            </a:r>
          </a:p>
          <a:p>
            <a:endParaRPr lang="en-US" sz="1200" b="0" dirty="0" smtClean="0"/>
          </a:p>
          <a:p>
            <a:r>
              <a:rPr lang="en-US" sz="1200" b="0" dirty="0" smtClean="0"/>
              <a:t>Federal law:  some things are a matter of national concern (not that they’re more important than other things), but these things have to do with the United States as a country, its borders, things that happen across state lines or affect the country as a whole.</a:t>
            </a:r>
          </a:p>
          <a:p>
            <a:endParaRPr lang="en-US" sz="1200" b="0" dirty="0" smtClean="0"/>
          </a:p>
          <a:p>
            <a:r>
              <a:rPr lang="en-US" sz="1200" b="0" dirty="0" smtClean="0"/>
              <a:t>State law:  other things are more appropriate for states to decide.</a:t>
            </a:r>
          </a:p>
          <a:p>
            <a:endParaRPr lang="en-US" sz="1200" b="0" dirty="0" smtClean="0"/>
          </a:p>
          <a:p>
            <a:r>
              <a:rPr lang="en-US" sz="1200" b="0" dirty="0" smtClean="0"/>
              <a:t>Quiz—federal or state law:</a:t>
            </a:r>
          </a:p>
          <a:p>
            <a:pPr>
              <a:buFontTx/>
              <a:buChar char="-"/>
            </a:pPr>
            <a:r>
              <a:rPr lang="en-US" sz="1200" b="0" dirty="0" smtClean="0"/>
              <a:t>Marriage laws?</a:t>
            </a:r>
          </a:p>
          <a:p>
            <a:pPr>
              <a:buFontTx/>
              <a:buChar char="-"/>
            </a:pPr>
            <a:r>
              <a:rPr lang="en-US" sz="1200" b="0" dirty="0" smtClean="0"/>
              <a:t>ICWA?</a:t>
            </a:r>
          </a:p>
          <a:p>
            <a:pPr>
              <a:buFontTx/>
              <a:buChar char="-"/>
            </a:pPr>
            <a:r>
              <a:rPr lang="en-US" sz="1200" b="0" dirty="0" smtClean="0"/>
              <a:t>Possession of 1 gram of methamphetamine?</a:t>
            </a:r>
          </a:p>
          <a:p>
            <a:pPr>
              <a:buFontTx/>
              <a:buChar char="-"/>
            </a:pPr>
            <a:r>
              <a:rPr lang="en-US" sz="1200" b="0" dirty="0" smtClean="0"/>
              <a:t>Importing cocaine?</a:t>
            </a:r>
          </a:p>
          <a:p>
            <a:pPr>
              <a:buFontTx/>
              <a:buChar char="-"/>
            </a:pPr>
            <a:r>
              <a:rPr lang="en-US" sz="1200" b="0" dirty="0" smtClean="0"/>
              <a:t>Immigration law?</a:t>
            </a:r>
          </a:p>
          <a:p>
            <a:pPr>
              <a:buFontTx/>
              <a:buChar char="-"/>
            </a:pPr>
            <a:endParaRPr lang="en-US" sz="1200" b="0" dirty="0" smtClean="0"/>
          </a:p>
        </p:txBody>
      </p:sp>
      <p:sp>
        <p:nvSpPr>
          <p:cNvPr id="4" name="Slide Number Placeholder 3"/>
          <p:cNvSpPr>
            <a:spLocks noGrp="1"/>
          </p:cNvSpPr>
          <p:nvPr>
            <p:ph type="sldNum" sz="quarter" idx="10"/>
          </p:nvPr>
        </p:nvSpPr>
        <p:spPr/>
        <p:txBody>
          <a:bodyPr/>
          <a:lstStyle/>
          <a:p>
            <a:fld id="{1273B56B-8B28-48A0-8B30-A8E2D77D81D0}" type="slidenum">
              <a:rPr lang="en-US" smtClean="0"/>
              <a:pPr/>
              <a:t>4</a:t>
            </a:fld>
            <a:endParaRPr lang="en-US"/>
          </a:p>
        </p:txBody>
      </p:sp>
    </p:spTree>
    <p:extLst>
      <p:ext uri="{BB962C8B-B14F-4D97-AF65-F5344CB8AC3E}">
        <p14:creationId xmlns:p14="http://schemas.microsoft.com/office/powerpoint/2010/main" val="381933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a:noFill/>
        </p:spPr>
        <p:txBody>
          <a:bodyPr/>
          <a:lstStyle/>
          <a:p>
            <a:r>
              <a:rPr lang="en-US" smtClean="0"/>
              <a:t>Our Government &amp; The California Courts</a:t>
            </a:r>
          </a:p>
        </p:txBody>
      </p:sp>
      <p:sp>
        <p:nvSpPr>
          <p:cNvPr id="20483" name="Rectangle 6"/>
          <p:cNvSpPr>
            <a:spLocks noGrp="1" noChangeArrowheads="1"/>
          </p:cNvSpPr>
          <p:nvPr>
            <p:ph type="ftr" sz="quarter" idx="4"/>
          </p:nvPr>
        </p:nvSpPr>
        <p:spPr>
          <a:noFill/>
        </p:spPr>
        <p:txBody>
          <a:bodyPr/>
          <a:lstStyle/>
          <a:p>
            <a:r>
              <a:rPr lang="en-US" smtClean="0"/>
              <a:t>Education Division/CJER</a:t>
            </a:r>
          </a:p>
        </p:txBody>
      </p:sp>
      <p:sp>
        <p:nvSpPr>
          <p:cNvPr id="20484" name="Rectangle 7"/>
          <p:cNvSpPr>
            <a:spLocks noGrp="1" noChangeArrowheads="1"/>
          </p:cNvSpPr>
          <p:nvPr>
            <p:ph type="sldNum" sz="quarter" idx="5"/>
          </p:nvPr>
        </p:nvSpPr>
        <p:spPr>
          <a:noFill/>
        </p:spPr>
        <p:txBody>
          <a:bodyPr/>
          <a:lstStyle/>
          <a:p>
            <a:fld id="{49EE2019-BF25-4C12-BE50-194AC25A20F1}" type="slidenum">
              <a:rPr lang="en-US" smtClean="0"/>
              <a:pPr/>
              <a:t>5</a:t>
            </a:fld>
            <a:endParaRPr lang="en-US" smtClean="0"/>
          </a:p>
        </p:txBody>
      </p:sp>
      <p:sp>
        <p:nvSpPr>
          <p:cNvPr id="20485" name="Rectangle 2"/>
          <p:cNvSpPr>
            <a:spLocks noGrp="1" noRot="1" noChangeAspect="1" noChangeArrowheads="1" noTextEdit="1"/>
          </p:cNvSpPr>
          <p:nvPr>
            <p:ph type="sldImg"/>
          </p:nvPr>
        </p:nvSpPr>
        <p:spPr>
          <a:ln/>
        </p:spPr>
      </p:sp>
      <p:sp>
        <p:nvSpPr>
          <p:cNvPr id="20486" name="Rectangle 3"/>
          <p:cNvSpPr>
            <a:spLocks noGrp="1" noChangeArrowheads="1"/>
          </p:cNvSpPr>
          <p:nvPr>
            <p:ph type="body" idx="1"/>
          </p:nvPr>
        </p:nvSpPr>
        <p:spPr>
          <a:noFill/>
          <a:ln/>
        </p:spPr>
        <p:txBody>
          <a:bodyPr/>
          <a:lstStyle/>
          <a:p>
            <a:pPr eaLnBrk="1" hangingPunct="1"/>
            <a:r>
              <a:rPr lang="en-US" sz="1100" b="0" dirty="0" smtClean="0"/>
              <a:t>How the balance of power works in our government.</a:t>
            </a:r>
          </a:p>
          <a:p>
            <a:pPr eaLnBrk="1" hangingPunct="1"/>
            <a:r>
              <a:rPr lang="en-US" sz="1100" b="0" dirty="0" smtClean="0"/>
              <a:t>Go over the organizations at the federal level.</a:t>
            </a:r>
          </a:p>
          <a:p>
            <a:pPr eaLnBrk="1" hangingPunct="1"/>
            <a:endParaRPr lang="en-US" sz="1100" b="0" dirty="0" smtClean="0"/>
          </a:p>
          <a:p>
            <a:pPr eaLnBrk="1" hangingPunct="1"/>
            <a:r>
              <a:rPr lang="en-US" sz="1100" b="0" dirty="0" smtClean="0"/>
              <a:t>Go over the handouts after talking about each CA branch.</a:t>
            </a:r>
          </a:p>
          <a:p>
            <a:pPr eaLnBrk="1" hangingPunct="1"/>
            <a:r>
              <a:rPr lang="en-US" sz="1100" b="0" dirty="0" smtClean="0"/>
              <a:t>Exec: Enforces</a:t>
            </a:r>
          </a:p>
          <a:p>
            <a:pPr eaLnBrk="1" hangingPunct="1"/>
            <a:r>
              <a:rPr lang="en-US" sz="1100" b="0" dirty="0" smtClean="0"/>
              <a:t>Legislature: Makes laws</a:t>
            </a:r>
          </a:p>
          <a:p>
            <a:pPr eaLnBrk="1" hangingPunct="1"/>
            <a:r>
              <a:rPr lang="en-US" sz="1100" b="0" dirty="0" smtClean="0"/>
              <a:t>Judicial: Interprets the law.</a:t>
            </a:r>
          </a:p>
        </p:txBody>
      </p:sp>
    </p:spTree>
    <p:extLst>
      <p:ext uri="{BB962C8B-B14F-4D97-AF65-F5344CB8AC3E}">
        <p14:creationId xmlns:p14="http://schemas.microsoft.com/office/powerpoint/2010/main" val="2531697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a:noFill/>
        </p:spPr>
        <p:txBody>
          <a:bodyPr/>
          <a:lstStyle/>
          <a:p>
            <a:r>
              <a:rPr lang="en-US" smtClean="0"/>
              <a:t>Our Government &amp; The California Courts</a:t>
            </a:r>
          </a:p>
        </p:txBody>
      </p:sp>
      <p:sp>
        <p:nvSpPr>
          <p:cNvPr id="22531" name="Rectangle 6"/>
          <p:cNvSpPr>
            <a:spLocks noGrp="1" noChangeArrowheads="1"/>
          </p:cNvSpPr>
          <p:nvPr>
            <p:ph type="ftr" sz="quarter" idx="4"/>
          </p:nvPr>
        </p:nvSpPr>
        <p:spPr>
          <a:noFill/>
        </p:spPr>
        <p:txBody>
          <a:bodyPr/>
          <a:lstStyle/>
          <a:p>
            <a:r>
              <a:rPr lang="en-US" smtClean="0"/>
              <a:t>Education Division/CJER</a:t>
            </a:r>
          </a:p>
        </p:txBody>
      </p:sp>
      <p:sp>
        <p:nvSpPr>
          <p:cNvPr id="22532" name="Rectangle 7"/>
          <p:cNvSpPr>
            <a:spLocks noGrp="1" noChangeArrowheads="1"/>
          </p:cNvSpPr>
          <p:nvPr>
            <p:ph type="sldNum" sz="quarter" idx="5"/>
          </p:nvPr>
        </p:nvSpPr>
        <p:spPr>
          <a:noFill/>
        </p:spPr>
        <p:txBody>
          <a:bodyPr/>
          <a:lstStyle/>
          <a:p>
            <a:fld id="{066706BA-ECE4-417B-B9AD-6DF1C175F78C}" type="slidenum">
              <a:rPr lang="en-US" smtClean="0"/>
              <a:pPr/>
              <a:t>6</a:t>
            </a:fld>
            <a:endParaRPr lang="en-US" smtClean="0"/>
          </a:p>
        </p:txBody>
      </p:sp>
      <p:sp>
        <p:nvSpPr>
          <p:cNvPr id="22533" name="Rectangle 1026"/>
          <p:cNvSpPr>
            <a:spLocks noGrp="1" noRot="1" noChangeAspect="1" noChangeArrowheads="1" noTextEdit="1"/>
          </p:cNvSpPr>
          <p:nvPr>
            <p:ph type="sldImg"/>
          </p:nvPr>
        </p:nvSpPr>
        <p:spPr>
          <a:ln/>
        </p:spPr>
      </p:sp>
      <p:sp>
        <p:nvSpPr>
          <p:cNvPr id="22534" name="Rectangle 1027"/>
          <p:cNvSpPr>
            <a:spLocks noGrp="1" noChangeArrowheads="1"/>
          </p:cNvSpPr>
          <p:nvPr>
            <p:ph type="body" idx="1"/>
          </p:nvPr>
        </p:nvSpPr>
        <p:spPr>
          <a:noFill/>
          <a:ln/>
        </p:spPr>
        <p:txBody>
          <a:bodyPr/>
          <a:lstStyle/>
          <a:p>
            <a:pPr marL="320675" indent="-320675" eaLnBrk="1" hangingPunct="1"/>
            <a:endParaRPr lang="en-US" sz="1100" b="0" dirty="0" smtClean="0"/>
          </a:p>
        </p:txBody>
      </p:sp>
    </p:spTree>
    <p:extLst>
      <p:ext uri="{BB962C8B-B14F-4D97-AF65-F5344CB8AC3E}">
        <p14:creationId xmlns:p14="http://schemas.microsoft.com/office/powerpoint/2010/main" val="2880091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a:noFill/>
        </p:spPr>
        <p:txBody>
          <a:bodyPr/>
          <a:lstStyle/>
          <a:p>
            <a:r>
              <a:rPr lang="en-US" smtClean="0"/>
              <a:t>Our Government &amp; The California Courts</a:t>
            </a:r>
          </a:p>
        </p:txBody>
      </p:sp>
      <p:sp>
        <p:nvSpPr>
          <p:cNvPr id="23555" name="Rectangle 6"/>
          <p:cNvSpPr>
            <a:spLocks noGrp="1" noChangeArrowheads="1"/>
          </p:cNvSpPr>
          <p:nvPr>
            <p:ph type="ftr" sz="quarter" idx="4"/>
          </p:nvPr>
        </p:nvSpPr>
        <p:spPr>
          <a:noFill/>
        </p:spPr>
        <p:txBody>
          <a:bodyPr/>
          <a:lstStyle/>
          <a:p>
            <a:r>
              <a:rPr lang="en-US" smtClean="0"/>
              <a:t>Education Division/CJER</a:t>
            </a:r>
          </a:p>
        </p:txBody>
      </p:sp>
      <p:sp>
        <p:nvSpPr>
          <p:cNvPr id="23556" name="Rectangle 7"/>
          <p:cNvSpPr>
            <a:spLocks noGrp="1" noChangeArrowheads="1"/>
          </p:cNvSpPr>
          <p:nvPr>
            <p:ph type="sldNum" sz="quarter" idx="5"/>
          </p:nvPr>
        </p:nvSpPr>
        <p:spPr>
          <a:noFill/>
        </p:spPr>
        <p:txBody>
          <a:bodyPr/>
          <a:lstStyle/>
          <a:p>
            <a:fld id="{CDA62FFE-AD79-4450-8D48-C11E71A0DDAA}" type="slidenum">
              <a:rPr lang="en-US" smtClean="0"/>
              <a:pPr/>
              <a:t>7</a:t>
            </a:fld>
            <a:endParaRPr lang="en-US" smtClean="0"/>
          </a:p>
        </p:txBody>
      </p:sp>
      <p:sp>
        <p:nvSpPr>
          <p:cNvPr id="23557" name="Rectangle 2"/>
          <p:cNvSpPr>
            <a:spLocks noGrp="1" noRot="1" noChangeAspect="1" noChangeArrowheads="1" noTextEdit="1"/>
          </p:cNvSpPr>
          <p:nvPr>
            <p:ph type="sldImg"/>
          </p:nvPr>
        </p:nvSpPr>
        <p:spPr>
          <a:ln/>
        </p:spPr>
      </p:sp>
      <p:sp>
        <p:nvSpPr>
          <p:cNvPr id="23558" name="Rectangle 3"/>
          <p:cNvSpPr>
            <a:spLocks noGrp="1" noChangeArrowheads="1"/>
          </p:cNvSpPr>
          <p:nvPr>
            <p:ph type="body" idx="1"/>
          </p:nvPr>
        </p:nvSpPr>
        <p:spPr>
          <a:noFill/>
          <a:ln/>
        </p:spPr>
        <p:txBody>
          <a:bodyPr/>
          <a:lstStyle/>
          <a:p>
            <a:pPr eaLnBrk="1" hangingPunct="1"/>
            <a:endParaRPr lang="en-US" b="0" dirty="0" smtClean="0"/>
          </a:p>
        </p:txBody>
      </p:sp>
    </p:spTree>
    <p:extLst>
      <p:ext uri="{BB962C8B-B14F-4D97-AF65-F5344CB8AC3E}">
        <p14:creationId xmlns:p14="http://schemas.microsoft.com/office/powerpoint/2010/main" val="263982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p>
            <a:r>
              <a:rPr lang="en-US" smtClean="0"/>
              <a:t>Our Government &amp; The California Courts</a:t>
            </a:r>
          </a:p>
        </p:txBody>
      </p:sp>
      <p:sp>
        <p:nvSpPr>
          <p:cNvPr id="24579" name="Rectangle 6"/>
          <p:cNvSpPr>
            <a:spLocks noGrp="1" noChangeArrowheads="1"/>
          </p:cNvSpPr>
          <p:nvPr>
            <p:ph type="ftr" sz="quarter" idx="4"/>
          </p:nvPr>
        </p:nvSpPr>
        <p:spPr>
          <a:noFill/>
        </p:spPr>
        <p:txBody>
          <a:bodyPr/>
          <a:lstStyle/>
          <a:p>
            <a:r>
              <a:rPr lang="en-US" smtClean="0"/>
              <a:t>Education Division/CJER</a:t>
            </a:r>
          </a:p>
        </p:txBody>
      </p:sp>
      <p:sp>
        <p:nvSpPr>
          <p:cNvPr id="24580" name="Rectangle 7"/>
          <p:cNvSpPr>
            <a:spLocks noGrp="1" noChangeArrowheads="1"/>
          </p:cNvSpPr>
          <p:nvPr>
            <p:ph type="sldNum" sz="quarter" idx="5"/>
          </p:nvPr>
        </p:nvSpPr>
        <p:spPr>
          <a:noFill/>
        </p:spPr>
        <p:txBody>
          <a:bodyPr/>
          <a:lstStyle/>
          <a:p>
            <a:fld id="{004B8E16-5368-487D-A172-FA515EEC1EF1}" type="slidenum">
              <a:rPr lang="en-US" smtClean="0"/>
              <a:pPr/>
              <a:t>8</a:t>
            </a:fld>
            <a:endParaRPr lang="en-US" smtClean="0"/>
          </a:p>
        </p:txBody>
      </p:sp>
      <p:sp>
        <p:nvSpPr>
          <p:cNvPr id="24581" name="Rectangle 2"/>
          <p:cNvSpPr>
            <a:spLocks noGrp="1" noRot="1" noChangeAspect="1" noChangeArrowheads="1" noTextEdit="1"/>
          </p:cNvSpPr>
          <p:nvPr>
            <p:ph type="sldImg"/>
          </p:nvPr>
        </p:nvSpPr>
        <p:spPr>
          <a:ln/>
        </p:spPr>
      </p:sp>
      <p:sp>
        <p:nvSpPr>
          <p:cNvPr id="24582" name="Rectangle 3"/>
          <p:cNvSpPr>
            <a:spLocks noGrp="1" noChangeArrowheads="1"/>
          </p:cNvSpPr>
          <p:nvPr>
            <p:ph type="body" idx="1"/>
          </p:nvPr>
        </p:nvSpPr>
        <p:spPr>
          <a:noFill/>
          <a:ln/>
        </p:spPr>
        <p:txBody>
          <a:bodyPr/>
          <a:lstStyle/>
          <a:p>
            <a:pPr eaLnBrk="1" hangingPunct="1"/>
            <a:r>
              <a:rPr lang="en-US" sz="1100" b="0" dirty="0" smtClean="0"/>
              <a:t>Superior (Trial) Court</a:t>
            </a:r>
          </a:p>
          <a:p>
            <a:pPr lvl="1" eaLnBrk="1" hangingPunct="1"/>
            <a:r>
              <a:rPr lang="en-US" sz="1100" dirty="0" smtClean="0"/>
              <a:t>A court of original jurisdiction where the evidence is first received and considered</a:t>
            </a:r>
          </a:p>
          <a:p>
            <a:pPr eaLnBrk="1" hangingPunct="1"/>
            <a:endParaRPr lang="en-US" sz="1100" b="0" dirty="0" smtClean="0"/>
          </a:p>
          <a:p>
            <a:pPr eaLnBrk="1" hangingPunct="1"/>
            <a:r>
              <a:rPr lang="en-US" sz="1100" b="0" dirty="0" smtClean="0"/>
              <a:t>Appellate Court</a:t>
            </a:r>
          </a:p>
          <a:p>
            <a:pPr lvl="1" eaLnBrk="1" hangingPunct="1"/>
            <a:r>
              <a:rPr lang="en-US" sz="1100" dirty="0" smtClean="0"/>
              <a:t>A court with jurisdiction to review decisions of lower courts or administrative agencies</a:t>
            </a:r>
          </a:p>
          <a:p>
            <a:pPr lvl="1" eaLnBrk="1" hangingPunct="1"/>
            <a:endParaRPr lang="en-US" sz="1100" dirty="0" smtClean="0"/>
          </a:p>
          <a:p>
            <a:pPr eaLnBrk="1" hangingPunct="1"/>
            <a:r>
              <a:rPr lang="en-US" sz="1100" b="0" dirty="0" smtClean="0"/>
              <a:t>California Courts of Appeal</a:t>
            </a:r>
          </a:p>
          <a:p>
            <a:pPr lvl="1" eaLnBrk="1" hangingPunct="1"/>
            <a:r>
              <a:rPr lang="en-US" sz="1100" dirty="0" smtClean="0"/>
              <a:t>Six Districts </a:t>
            </a:r>
          </a:p>
          <a:p>
            <a:pPr lvl="1" eaLnBrk="1" hangingPunct="1"/>
            <a:r>
              <a:rPr lang="en-US" sz="1100" dirty="0" smtClean="0"/>
              <a:t>Some districts have multiple Divisions</a:t>
            </a:r>
          </a:p>
          <a:p>
            <a:pPr lvl="1" eaLnBrk="1" hangingPunct="1"/>
            <a:r>
              <a:rPr lang="en-US" sz="1100" dirty="0" smtClean="0"/>
              <a:t>Sit in three-justice panels</a:t>
            </a:r>
          </a:p>
          <a:p>
            <a:pPr lvl="1" eaLnBrk="1" hangingPunct="1"/>
            <a:endParaRPr lang="en-US" sz="1100" dirty="0" smtClean="0"/>
          </a:p>
          <a:p>
            <a:pPr eaLnBrk="1" hangingPunct="1"/>
            <a:r>
              <a:rPr lang="en-US" sz="1100" b="0" dirty="0" smtClean="0"/>
              <a:t>California Supreme Court</a:t>
            </a:r>
          </a:p>
          <a:p>
            <a:pPr lvl="1" eaLnBrk="1" hangingPunct="1"/>
            <a:r>
              <a:rPr lang="en-US" sz="1100" dirty="0" smtClean="0"/>
              <a:t>One Chief Justice</a:t>
            </a:r>
          </a:p>
          <a:p>
            <a:pPr lvl="1" eaLnBrk="1" hangingPunct="1"/>
            <a:r>
              <a:rPr lang="en-US" sz="1100" dirty="0" smtClean="0"/>
              <a:t>Six Associate Justices</a:t>
            </a:r>
            <a:endParaRPr lang="en-US" sz="900" b="1" dirty="0" smtClean="0"/>
          </a:p>
        </p:txBody>
      </p:sp>
    </p:spTree>
    <p:extLst>
      <p:ext uri="{BB962C8B-B14F-4D97-AF65-F5344CB8AC3E}">
        <p14:creationId xmlns:p14="http://schemas.microsoft.com/office/powerpoint/2010/main" val="2279883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p>
            <a:r>
              <a:rPr lang="en-US" smtClean="0"/>
              <a:t>Our Government &amp; The California Courts</a:t>
            </a:r>
          </a:p>
        </p:txBody>
      </p:sp>
      <p:sp>
        <p:nvSpPr>
          <p:cNvPr id="25603" name="Rectangle 6"/>
          <p:cNvSpPr>
            <a:spLocks noGrp="1" noChangeArrowheads="1"/>
          </p:cNvSpPr>
          <p:nvPr>
            <p:ph type="ftr" sz="quarter" idx="4"/>
          </p:nvPr>
        </p:nvSpPr>
        <p:spPr>
          <a:noFill/>
        </p:spPr>
        <p:txBody>
          <a:bodyPr/>
          <a:lstStyle/>
          <a:p>
            <a:r>
              <a:rPr lang="en-US" smtClean="0"/>
              <a:t>Education Division/CJER</a:t>
            </a:r>
          </a:p>
        </p:txBody>
      </p:sp>
      <p:sp>
        <p:nvSpPr>
          <p:cNvPr id="25604" name="Rectangle 7"/>
          <p:cNvSpPr>
            <a:spLocks noGrp="1" noChangeArrowheads="1"/>
          </p:cNvSpPr>
          <p:nvPr>
            <p:ph type="sldNum" sz="quarter" idx="5"/>
          </p:nvPr>
        </p:nvSpPr>
        <p:spPr>
          <a:noFill/>
        </p:spPr>
        <p:txBody>
          <a:bodyPr/>
          <a:lstStyle/>
          <a:p>
            <a:fld id="{9814DE1B-2217-4351-9CF0-210813975869}" type="slidenum">
              <a:rPr lang="en-US" smtClean="0"/>
              <a:pPr/>
              <a:t>9</a:t>
            </a:fld>
            <a:endParaRPr lang="en-US" smtClean="0"/>
          </a:p>
        </p:txBody>
      </p:sp>
      <p:sp>
        <p:nvSpPr>
          <p:cNvPr id="25605" name="Rectangle 2"/>
          <p:cNvSpPr>
            <a:spLocks noGrp="1" noRot="1" noChangeAspect="1" noChangeArrowheads="1" noTextEdit="1"/>
          </p:cNvSpPr>
          <p:nvPr>
            <p:ph type="sldImg"/>
          </p:nvPr>
        </p:nvSpPr>
        <p:spPr>
          <a:ln/>
        </p:spPr>
      </p:sp>
      <p:sp>
        <p:nvSpPr>
          <p:cNvPr id="25606" name="Rectangle 3"/>
          <p:cNvSpPr>
            <a:spLocks noGrp="1" noChangeArrowheads="1"/>
          </p:cNvSpPr>
          <p:nvPr>
            <p:ph type="body" idx="1"/>
          </p:nvPr>
        </p:nvSpPr>
        <p:spPr>
          <a:noFill/>
          <a:ln/>
        </p:spPr>
        <p:txBody>
          <a:bodyPr/>
          <a:lstStyle/>
          <a:p>
            <a:pPr eaLnBrk="1" hangingPunct="1"/>
            <a:r>
              <a:rPr lang="en-US" sz="1400" b="0" dirty="0" smtClean="0"/>
              <a:t>At the trial court level, federal</a:t>
            </a:r>
            <a:r>
              <a:rPr lang="en-US" sz="1400" b="0" baseline="0" dirty="0" smtClean="0"/>
              <a:t> courts are divided into districts; California superior courts are organized by county.</a:t>
            </a:r>
          </a:p>
          <a:p>
            <a:pPr eaLnBrk="1" hangingPunct="1"/>
            <a:endParaRPr lang="en-US" sz="1400" b="0" baseline="0" dirty="0" smtClean="0"/>
          </a:p>
          <a:p>
            <a:pPr eaLnBrk="1" hangingPunct="1"/>
            <a:r>
              <a:rPr lang="en-US" sz="1400" b="0" baseline="0" dirty="0" smtClean="0"/>
              <a:t>At the appellate court level, federal courts are divided into circuits; California courts are divided into appellate districts.</a:t>
            </a:r>
            <a:endParaRPr lang="en-US" sz="1400" b="0" dirty="0" smtClean="0"/>
          </a:p>
          <a:p>
            <a:pPr eaLnBrk="1" hangingPunct="1"/>
            <a:endParaRPr lang="en-US" sz="1400" b="0" dirty="0" smtClean="0"/>
          </a:p>
          <a:p>
            <a:pPr eaLnBrk="1" hangingPunct="1"/>
            <a:r>
              <a:rPr lang="en-US" sz="1400" b="0" dirty="0" smtClean="0"/>
              <a:t>See next slide for map of federal appellate circuits and California appellate</a:t>
            </a:r>
            <a:r>
              <a:rPr lang="en-US" sz="1400" b="0" baseline="0" dirty="0" smtClean="0"/>
              <a:t> districts.</a:t>
            </a:r>
          </a:p>
          <a:p>
            <a:pPr eaLnBrk="1" hangingPunct="1"/>
            <a:endParaRPr lang="en-US" sz="1400" b="0" baseline="0" dirty="0" smtClean="0"/>
          </a:p>
          <a:p>
            <a:pPr eaLnBrk="1" hangingPunct="1"/>
            <a:r>
              <a:rPr lang="en-US" sz="1400" b="0" baseline="0" dirty="0" smtClean="0"/>
              <a:t>*Fun fact re: origin of “circuit” courts</a:t>
            </a:r>
            <a:endParaRPr lang="en-US" sz="1400" b="0" dirty="0" smtClean="0"/>
          </a:p>
        </p:txBody>
      </p:sp>
    </p:spTree>
    <p:extLst>
      <p:ext uri="{BB962C8B-B14F-4D97-AF65-F5344CB8AC3E}">
        <p14:creationId xmlns:p14="http://schemas.microsoft.com/office/powerpoint/2010/main" val="13488864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65548" name="Rectangle 12"/>
          <p:cNvSpPr>
            <a:spLocks noGrp="1" noChangeArrowheads="1"/>
          </p:cNvSpPr>
          <p:nvPr>
            <p:ph type="ctrTitle"/>
          </p:nvPr>
        </p:nvSpPr>
        <p:spPr>
          <a:xfrm>
            <a:off x="762000" y="2057400"/>
            <a:ext cx="7772400" cy="1143000"/>
          </a:xfrm>
        </p:spPr>
        <p:txBody>
          <a:bodyPr/>
          <a:lstStyle>
            <a:lvl1pPr algn="ctr">
              <a:defRPr sz="6000"/>
            </a:lvl1pPr>
          </a:lstStyle>
          <a:p>
            <a:r>
              <a:rPr lang="en-US" smtClean="0"/>
              <a:t>Click to edit Master title style</a:t>
            </a:r>
            <a:endParaRPr lang="en-US"/>
          </a:p>
        </p:txBody>
      </p:sp>
      <p:sp>
        <p:nvSpPr>
          <p:cNvPr id="65549" name="Rectangle 13"/>
          <p:cNvSpPr>
            <a:spLocks noGrp="1" noChangeArrowheads="1"/>
          </p:cNvSpPr>
          <p:nvPr>
            <p:ph type="subTitle" idx="1"/>
          </p:nvPr>
        </p:nvSpPr>
        <p:spPr>
          <a:xfrm>
            <a:off x="914400" y="3733800"/>
            <a:ext cx="7543800" cy="762000"/>
          </a:xfrm>
        </p:spPr>
        <p:txBody>
          <a:bodyPr/>
          <a:lstStyle>
            <a:lvl1pPr marL="0" indent="0" algn="ctr">
              <a:buFontTx/>
              <a:buNone/>
              <a:defRPr/>
            </a:lvl1pPr>
          </a:lstStyle>
          <a:p>
            <a:r>
              <a:rPr lang="en-US" smtClean="0"/>
              <a:t>Click to edit Master subtitle style</a:t>
            </a:r>
            <a:endParaRPr lang="en-US"/>
          </a:p>
        </p:txBody>
      </p:sp>
      <p:sp>
        <p:nvSpPr>
          <p:cNvPr id="65550" name="Rectangle 1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pPr>
              <a:defRPr/>
            </a:pPr>
            <a:fld id="{0D06FBB9-D6D5-4C2D-A71D-58BE988980ED}" type="datetime1">
              <a:rPr lang="en-US" smtClean="0"/>
              <a:pPr>
                <a:defRPr/>
              </a:pPr>
              <a:t>5/5/2017</a:t>
            </a:fld>
            <a:endParaRPr lang="en-US"/>
          </a:p>
        </p:txBody>
      </p:sp>
      <p:sp>
        <p:nvSpPr>
          <p:cNvPr id="65551" name="Rectangle 1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pPr>
              <a:defRPr/>
            </a:pPr>
            <a:endParaRPr lang="en-US"/>
          </a:p>
        </p:txBody>
      </p:sp>
      <p:sp>
        <p:nvSpPr>
          <p:cNvPr id="65552" name="Rectangle 1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pPr>
              <a:defRPr/>
            </a:pPr>
            <a:fld id="{8147D3B4-4550-4C34-BF95-53F6A59F1A77}"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120DDE6-6F77-4869-B8B6-CCC5ECA06DB0}" type="datetime1">
              <a:rPr lang="en-US" smtClean="0"/>
              <a:pPr>
                <a:defRPr/>
              </a:pPr>
              <a:t>5/5/2017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0DCEDB-8259-42F0-9B10-AAEF4903267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133600" cy="60563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248400" cy="60563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BF8B85-DE7C-498F-ADD1-F143B2C67A0D}" type="datetime1">
              <a:rPr lang="en-US" smtClean="0"/>
              <a:pPr>
                <a:defRPr/>
              </a:pPr>
              <a:t>5/5/2017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7A787B-D0A2-43F1-8B37-EBF196A87181}"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ABF31C-A09F-44D1-B0E8-27745747421D}" type="datetime1">
              <a:rPr lang="en-US" smtClean="0"/>
              <a:pPr>
                <a:defRPr/>
              </a:pPr>
              <a:t>5/5/2017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C3F5359-E119-41CD-9F97-693926EF7ADF}"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DB1106-C693-4FC0-852F-9D78F44A0344}" type="datetime1">
              <a:rPr lang="en-US" smtClean="0"/>
              <a:pPr>
                <a:defRPr/>
              </a:pPr>
              <a:t>5/5/2017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2B3854-BF16-4B87-B831-7B58C95A8BC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752850"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00650" y="1905000"/>
            <a:ext cx="3754438" cy="4227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D2986796-9EBC-44AF-8CD8-96DBE73EB4E2}" type="datetime1">
              <a:rPr lang="en-US" smtClean="0"/>
              <a:pPr>
                <a:defRPr/>
              </a:pPr>
              <a:t>5/5/2017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6E78DCC-818B-4FD6-8B0E-A8B40D27154A}"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499B148C-2F43-4033-A951-DCD330891D0D}" type="datetime1">
              <a:rPr lang="en-US" smtClean="0"/>
              <a:pPr>
                <a:defRPr/>
              </a:pPr>
              <a:t>5/5/2017</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1D0C9A56-AC0D-4824-A3F8-C337749ACAD1}"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971EFDB7-3E26-48D6-B64A-D78CF5BBE86F}" type="datetime1">
              <a:rPr lang="en-US" smtClean="0"/>
              <a:pPr>
                <a:defRPr/>
              </a:pPr>
              <a:t>5/5/2017</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C2663A4-20F7-4518-83E0-7C420EC44AC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FA132EA1-617D-4B01-A9D8-7E7B8E7F6970}" type="datetime1">
              <a:rPr lang="en-US" smtClean="0"/>
              <a:pPr>
                <a:defRPr/>
              </a:pPr>
              <a:t>5/5/2017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75D179CE-2DB9-47AC-B623-2ED60E50D833}"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B830DB17-5037-4051-8537-DC51BD76FB53}" type="datetime1">
              <a:rPr lang="en-US" smtClean="0"/>
              <a:pPr>
                <a:defRPr/>
              </a:pPr>
              <a:t>5/5/2017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83B372A7-A71C-4320-A9E0-B5938E6B8818}"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FCC38F41-34E7-4353-886F-D464115E4F32}" type="datetime1">
              <a:rPr lang="en-US" smtClean="0"/>
              <a:pPr>
                <a:defRPr/>
              </a:pPr>
              <a:t>5/5/2017</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F92185B2-4A08-4584-8163-8A8E4777F28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a:stretch>
        </a:blipFill>
        <a:effectLst/>
      </p:bgPr>
    </p:bg>
    <p:spTree>
      <p:nvGrpSpPr>
        <p:cNvPr id="1" name=""/>
        <p:cNvGrpSpPr/>
        <p:nvPr/>
      </p:nvGrpSpPr>
      <p:grpSpPr>
        <a:xfrm>
          <a:off x="0" y="0"/>
          <a:ext cx="0" cy="0"/>
          <a:chOff x="0" y="0"/>
          <a:chExt cx="0" cy="0"/>
        </a:xfrm>
      </p:grpSpPr>
      <p:sp>
        <p:nvSpPr>
          <p:cNvPr id="64521" name="Rectangle 9"/>
          <p:cNvSpPr>
            <a:spLocks noGrp="1" noChangeArrowheads="1"/>
          </p:cNvSpPr>
          <p:nvPr>
            <p:ph type="title"/>
          </p:nvPr>
        </p:nvSpPr>
        <p:spPr bwMode="auto">
          <a:xfrm>
            <a:off x="457200" y="76200"/>
            <a:ext cx="8534400" cy="13716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64522" name="Rectangle 10"/>
          <p:cNvSpPr>
            <a:spLocks noGrp="1" noChangeArrowheads="1"/>
          </p:cNvSpPr>
          <p:nvPr>
            <p:ph type="body" idx="1"/>
          </p:nvPr>
        </p:nvSpPr>
        <p:spPr bwMode="auto">
          <a:xfrm>
            <a:off x="1295400" y="1905000"/>
            <a:ext cx="7659688" cy="42275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4523" name="Rectangle 11"/>
          <p:cNvSpPr>
            <a:spLocks noGrp="1" noChangeArrowheads="1"/>
          </p:cNvSpPr>
          <p:nvPr>
            <p:ph type="dt" sz="half" idx="2"/>
          </p:nvPr>
        </p:nvSpPr>
        <p:spPr bwMode="auto">
          <a:xfrm>
            <a:off x="11430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fld id="{1643AFB2-AABC-4E75-9933-961B5F918845}" type="datetime1">
              <a:rPr lang="en-US" smtClean="0"/>
              <a:pPr>
                <a:defRPr/>
              </a:pPr>
              <a:t>5/5/2017</a:t>
            </a:fld>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endParaRPr lang="en-US"/>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61C9C5DF-2982-460C-B5FB-35BE71CD0286}" type="slidenum">
              <a:rPr lang="en-US" smtClean="0"/>
              <a:pPr>
                <a:defRPr/>
              </a:pPr>
              <a:t>‹#›</a:t>
            </a:fld>
            <a:endParaRPr lang="en-US"/>
          </a:p>
        </p:txBody>
      </p:sp>
    </p:spTree>
  </p:cSld>
  <p:clrMap bg1="dk2" tx1="lt1" bg2="dk1" tx2="lt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rtl="0" eaLnBrk="1" fontAlgn="base" hangingPunct="1">
        <a:spcBef>
          <a:spcPct val="0"/>
        </a:spcBef>
        <a:spcAft>
          <a:spcPct val="0"/>
        </a:spcAft>
        <a:defRPr sz="5400" b="1">
          <a:solidFill>
            <a:srgbClr val="FFFF99"/>
          </a:solidFill>
          <a:latin typeface="Trebuchet MS" pitchFamily="34" charset="0"/>
          <a:ea typeface="+mj-ea"/>
          <a:cs typeface="+mj-cs"/>
        </a:defRPr>
      </a:lvl1pPr>
      <a:lvl2pPr algn="l" rtl="0" eaLnBrk="1" fontAlgn="base" hangingPunct="1">
        <a:spcBef>
          <a:spcPct val="0"/>
        </a:spcBef>
        <a:spcAft>
          <a:spcPct val="0"/>
        </a:spcAft>
        <a:defRPr sz="5400" b="1">
          <a:solidFill>
            <a:schemeClr val="tx2"/>
          </a:solidFill>
          <a:latin typeface="Tahoma" pitchFamily="34" charset="0"/>
        </a:defRPr>
      </a:lvl2pPr>
      <a:lvl3pPr algn="l" rtl="0" eaLnBrk="1" fontAlgn="base" hangingPunct="1">
        <a:spcBef>
          <a:spcPct val="0"/>
        </a:spcBef>
        <a:spcAft>
          <a:spcPct val="0"/>
        </a:spcAft>
        <a:defRPr sz="5400" b="1">
          <a:solidFill>
            <a:schemeClr val="tx2"/>
          </a:solidFill>
          <a:latin typeface="Tahoma" pitchFamily="34" charset="0"/>
        </a:defRPr>
      </a:lvl3pPr>
      <a:lvl4pPr algn="l" rtl="0" eaLnBrk="1" fontAlgn="base" hangingPunct="1">
        <a:spcBef>
          <a:spcPct val="0"/>
        </a:spcBef>
        <a:spcAft>
          <a:spcPct val="0"/>
        </a:spcAft>
        <a:defRPr sz="5400" b="1">
          <a:solidFill>
            <a:schemeClr val="tx2"/>
          </a:solidFill>
          <a:latin typeface="Tahoma" pitchFamily="34" charset="0"/>
        </a:defRPr>
      </a:lvl4pPr>
      <a:lvl5pPr algn="l" rtl="0" eaLnBrk="1" fontAlgn="base" hangingPunct="1">
        <a:spcBef>
          <a:spcPct val="0"/>
        </a:spcBef>
        <a:spcAft>
          <a:spcPct val="0"/>
        </a:spcAft>
        <a:defRPr sz="5400" b="1">
          <a:solidFill>
            <a:schemeClr val="tx2"/>
          </a:solidFill>
          <a:latin typeface="Tahoma" pitchFamily="34" charset="0"/>
        </a:defRPr>
      </a:lvl5pPr>
      <a:lvl6pPr marL="457200" algn="l" rtl="0" eaLnBrk="1" fontAlgn="base" hangingPunct="1">
        <a:spcBef>
          <a:spcPct val="0"/>
        </a:spcBef>
        <a:spcAft>
          <a:spcPct val="0"/>
        </a:spcAft>
        <a:defRPr sz="5400" b="1">
          <a:solidFill>
            <a:schemeClr val="tx2"/>
          </a:solidFill>
          <a:latin typeface="Tahoma" pitchFamily="34" charset="0"/>
        </a:defRPr>
      </a:lvl6pPr>
      <a:lvl7pPr marL="914400" algn="l" rtl="0" eaLnBrk="1" fontAlgn="base" hangingPunct="1">
        <a:spcBef>
          <a:spcPct val="0"/>
        </a:spcBef>
        <a:spcAft>
          <a:spcPct val="0"/>
        </a:spcAft>
        <a:defRPr sz="5400" b="1">
          <a:solidFill>
            <a:schemeClr val="tx2"/>
          </a:solidFill>
          <a:latin typeface="Tahoma" pitchFamily="34" charset="0"/>
        </a:defRPr>
      </a:lvl7pPr>
      <a:lvl8pPr marL="1371600" algn="l" rtl="0" eaLnBrk="1" fontAlgn="base" hangingPunct="1">
        <a:spcBef>
          <a:spcPct val="0"/>
        </a:spcBef>
        <a:spcAft>
          <a:spcPct val="0"/>
        </a:spcAft>
        <a:defRPr sz="5400" b="1">
          <a:solidFill>
            <a:schemeClr val="tx2"/>
          </a:solidFill>
          <a:latin typeface="Tahoma" pitchFamily="34" charset="0"/>
        </a:defRPr>
      </a:lvl8pPr>
      <a:lvl9pPr marL="1828800" algn="l" rtl="0" eaLnBrk="1" fontAlgn="base" hangingPunct="1">
        <a:spcBef>
          <a:spcPct val="0"/>
        </a:spcBef>
        <a:spcAft>
          <a:spcPct val="0"/>
        </a:spcAft>
        <a:defRPr sz="5400" b="1">
          <a:solidFill>
            <a:schemeClr val="tx2"/>
          </a:solidFill>
          <a:latin typeface="Tahoma" pitchFamily="34" charset="0"/>
        </a:defRPr>
      </a:lvl9pPr>
    </p:titleStyle>
    <p:bodyStyle>
      <a:lvl1pPr marL="342900" indent="-342900" algn="l" rtl="0" eaLnBrk="1" fontAlgn="base" hangingPunct="1">
        <a:spcBef>
          <a:spcPct val="40000"/>
        </a:spcBef>
        <a:spcAft>
          <a:spcPct val="0"/>
        </a:spcAft>
        <a:buClr>
          <a:srgbClr val="FFFF99"/>
        </a:buClr>
        <a:buSzPct val="85000"/>
        <a:buChar char="•"/>
        <a:defRPr sz="4000">
          <a:solidFill>
            <a:schemeClr val="tx1"/>
          </a:solidFill>
          <a:latin typeface="Trebuchet MS" pitchFamily="34" charset="0"/>
          <a:ea typeface="+mn-ea"/>
          <a:cs typeface="+mn-cs"/>
        </a:defRPr>
      </a:lvl1pPr>
      <a:lvl2pPr marL="742950" indent="-285750" algn="l" rtl="0" eaLnBrk="1" fontAlgn="base" hangingPunct="1">
        <a:spcBef>
          <a:spcPct val="40000"/>
        </a:spcBef>
        <a:spcAft>
          <a:spcPct val="0"/>
        </a:spcAft>
        <a:buClr>
          <a:schemeClr val="folHlink"/>
        </a:buClr>
        <a:buSzPct val="70000"/>
        <a:buChar char="•"/>
        <a:defRPr sz="3600">
          <a:solidFill>
            <a:schemeClr val="tx1"/>
          </a:solidFill>
          <a:latin typeface="Trebuchet MS" pitchFamily="34" charset="0"/>
        </a:defRPr>
      </a:lvl2pPr>
      <a:lvl3pPr marL="1143000" indent="-228600" algn="l" rtl="0" eaLnBrk="1" fontAlgn="base" hangingPunct="1">
        <a:spcBef>
          <a:spcPct val="40000"/>
        </a:spcBef>
        <a:spcAft>
          <a:spcPct val="0"/>
        </a:spcAft>
        <a:buClr>
          <a:schemeClr val="hlink"/>
        </a:buClr>
        <a:buSzPct val="85000"/>
        <a:buChar char="•"/>
        <a:defRPr sz="3200">
          <a:solidFill>
            <a:schemeClr val="tx1"/>
          </a:solidFill>
          <a:latin typeface="Trebuchet MS" pitchFamily="34" charset="0"/>
        </a:defRPr>
      </a:lvl3pPr>
      <a:lvl4pPr marL="1600200" indent="-228600" algn="l" rtl="0" eaLnBrk="1" fontAlgn="base" hangingPunct="1">
        <a:spcBef>
          <a:spcPct val="20000"/>
        </a:spcBef>
        <a:spcAft>
          <a:spcPct val="0"/>
        </a:spcAft>
        <a:buClr>
          <a:schemeClr val="accent2"/>
        </a:buClr>
        <a:buSzPct val="80000"/>
        <a:buChar char="•"/>
        <a:defRPr sz="2000">
          <a:solidFill>
            <a:schemeClr val="tx1"/>
          </a:solidFill>
          <a:latin typeface="+mn-lt"/>
        </a:defRPr>
      </a:lvl4pPr>
      <a:lvl5pPr marL="2057400" indent="-228600" algn="l" rtl="0" eaLnBrk="1" fontAlgn="base" hangingPunct="1">
        <a:spcBef>
          <a:spcPct val="20000"/>
        </a:spcBef>
        <a:spcAft>
          <a:spcPct val="0"/>
        </a:spcAft>
        <a:buClr>
          <a:schemeClr val="accent1"/>
        </a:buClr>
        <a:buSzPct val="80000"/>
        <a:buChar char="•"/>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80000"/>
        <a:buChar char="•"/>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80000"/>
        <a:buChar char="•"/>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80000"/>
        <a:buChar char="•"/>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133600"/>
            <a:ext cx="7772400" cy="1143000"/>
          </a:xfrm>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Our System of Government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09600"/>
          </a:xfrm>
        </p:spPr>
        <p:txBody>
          <a:bodyPr/>
          <a:lstStyle/>
          <a:p>
            <a:r>
              <a:rPr lang="en-US" sz="4000" dirty="0" smtClean="0">
                <a:latin typeface="Calibri" pitchFamily="34" charset="0"/>
              </a:rPr>
              <a:t>Federal Appellate Circuits</a:t>
            </a:r>
            <a:endParaRPr lang="en-US" sz="4000" dirty="0">
              <a:latin typeface="Calibri" pitchFamily="34" charset="0"/>
            </a:endParaRPr>
          </a:p>
        </p:txBody>
      </p:sp>
      <p:sp>
        <p:nvSpPr>
          <p:cNvPr id="3" name="Slide Number Placeholder 2"/>
          <p:cNvSpPr>
            <a:spLocks noGrp="1"/>
          </p:cNvSpPr>
          <p:nvPr>
            <p:ph type="sldNum" sz="quarter" idx="12"/>
          </p:nvPr>
        </p:nvSpPr>
        <p:spPr/>
        <p:txBody>
          <a:bodyPr/>
          <a:lstStyle/>
          <a:p>
            <a:pPr>
              <a:defRPr/>
            </a:pPr>
            <a:fld id="{AC2663A4-20F7-4518-83E0-7C420EC44ACD}" type="slidenum">
              <a:rPr lang="en-US" smtClean="0"/>
              <a:pPr>
                <a:defRPr/>
              </a:pPr>
              <a:t>10</a:t>
            </a:fld>
            <a:endParaRPr lang="en-US"/>
          </a:p>
        </p:txBody>
      </p:sp>
      <p:pic>
        <p:nvPicPr>
          <p:cNvPr id="5" name="Picture 4" descr="dc5c25f17475ccc91361245d6fba72b5.jpg"/>
          <p:cNvPicPr>
            <a:picLocks noChangeAspect="1"/>
          </p:cNvPicPr>
          <p:nvPr/>
        </p:nvPicPr>
        <p:blipFill>
          <a:blip r:embed="rId3" cstate="print"/>
          <a:stretch>
            <a:fillRect/>
          </a:stretch>
        </p:blipFill>
        <p:spPr>
          <a:xfrm>
            <a:off x="0" y="566057"/>
            <a:ext cx="9144000" cy="62919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AC2663A4-20F7-4518-83E0-7C420EC44ACD}" type="slidenum">
              <a:rPr lang="en-US" smtClean="0"/>
              <a:pPr>
                <a:defRPr/>
              </a:pPr>
              <a:t>11</a:t>
            </a:fld>
            <a:endParaRPr lang="en-US"/>
          </a:p>
        </p:txBody>
      </p:sp>
      <p:pic>
        <p:nvPicPr>
          <p:cNvPr id="51202" name="Picture 2" descr="http://www.courts.ca.gov/images/appellatecourtdistricts_500.jpg"/>
          <p:cNvPicPr>
            <a:picLocks noChangeAspect="1" noChangeArrowheads="1"/>
          </p:cNvPicPr>
          <p:nvPr/>
        </p:nvPicPr>
        <p:blipFill>
          <a:blip r:embed="rId3" cstate="print"/>
          <a:srcRect/>
          <a:stretch>
            <a:fillRect/>
          </a:stretch>
        </p:blipFill>
        <p:spPr bwMode="auto">
          <a:xfrm>
            <a:off x="1219200" y="0"/>
            <a:ext cx="6858000" cy="6858000"/>
          </a:xfrm>
          <a:prstGeom prst="rect">
            <a:avLst/>
          </a:prstGeom>
          <a:noFill/>
        </p:spPr>
      </p:pic>
      <p:sp>
        <p:nvSpPr>
          <p:cNvPr id="6" name="Title 5"/>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147638" y="304800"/>
            <a:ext cx="8839200" cy="838200"/>
          </a:xfrm>
        </p:spPr>
        <p:txBody>
          <a:bodyPr/>
          <a:lstStyle/>
          <a:p>
            <a:pPr eaLnBrk="1" hangingPunct="1"/>
            <a:r>
              <a:rPr lang="en-US" sz="4600" dirty="0" smtClean="0"/>
              <a:t>Types of Courts: </a:t>
            </a:r>
            <a:r>
              <a:rPr lang="en-US" sz="4600" b="0" dirty="0" smtClean="0"/>
              <a:t>A Comparison</a:t>
            </a:r>
          </a:p>
        </p:txBody>
      </p:sp>
      <p:sp>
        <p:nvSpPr>
          <p:cNvPr id="11266" name="Slide Number Placeholder 4"/>
          <p:cNvSpPr>
            <a:spLocks noGrp="1"/>
          </p:cNvSpPr>
          <p:nvPr>
            <p:ph type="sldNum" sz="quarter" idx="12"/>
          </p:nvPr>
        </p:nvSpPr>
        <p:spPr>
          <a:noFill/>
        </p:spPr>
        <p:txBody>
          <a:bodyPr/>
          <a:lstStyle/>
          <a:p>
            <a:fld id="{BA10E951-FCFC-4DB9-8CDA-BA427E031472}" type="slidenum">
              <a:rPr lang="en-US" smtClean="0"/>
              <a:pPr/>
              <a:t>12</a:t>
            </a:fld>
            <a:endParaRPr lang="en-US" dirty="0" smtClean="0"/>
          </a:p>
        </p:txBody>
      </p:sp>
      <p:grpSp>
        <p:nvGrpSpPr>
          <p:cNvPr id="2" name="Group 3"/>
          <p:cNvGrpSpPr>
            <a:grpSpLocks/>
          </p:cNvGrpSpPr>
          <p:nvPr/>
        </p:nvGrpSpPr>
        <p:grpSpPr bwMode="auto">
          <a:xfrm>
            <a:off x="685800" y="1455738"/>
            <a:ext cx="7667625" cy="4640262"/>
            <a:chOff x="1152" y="1098"/>
            <a:chExt cx="4425" cy="2923"/>
          </a:xfrm>
        </p:grpSpPr>
        <p:grpSp>
          <p:nvGrpSpPr>
            <p:cNvPr id="11269" name="Group 4"/>
            <p:cNvGrpSpPr>
              <a:grpSpLocks/>
            </p:cNvGrpSpPr>
            <p:nvPr/>
          </p:nvGrpSpPr>
          <p:grpSpPr bwMode="auto">
            <a:xfrm>
              <a:off x="1152" y="1098"/>
              <a:ext cx="2121" cy="2923"/>
              <a:chOff x="1152" y="1098"/>
              <a:chExt cx="2121" cy="2923"/>
            </a:xfrm>
          </p:grpSpPr>
          <p:sp>
            <p:nvSpPr>
              <p:cNvPr id="11274" name="Rectangle 5"/>
              <p:cNvSpPr>
                <a:spLocks noChangeArrowheads="1"/>
              </p:cNvSpPr>
              <p:nvPr/>
            </p:nvSpPr>
            <p:spPr bwMode="auto">
              <a:xfrm>
                <a:off x="1152" y="1632"/>
                <a:ext cx="2121" cy="2389"/>
              </a:xfrm>
              <a:prstGeom prst="rect">
                <a:avLst/>
              </a:prstGeom>
              <a:noFill/>
              <a:ln w="12700">
                <a:noFill/>
                <a:miter lim="800000"/>
                <a:headEnd/>
                <a:tailEnd/>
              </a:ln>
            </p:spPr>
            <p:txBody>
              <a:bodyPr lIns="90488" tIns="44450" rIns="90488" bIns="44450"/>
              <a:lstStyle/>
              <a:p>
                <a:pPr marL="342900" indent="-342900">
                  <a:buFontTx/>
                  <a:buChar char="•"/>
                </a:pPr>
                <a:r>
                  <a:rPr lang="en-US" sz="3200" dirty="0">
                    <a:solidFill>
                      <a:srgbClr val="FFFFFF"/>
                    </a:solidFill>
                    <a:latin typeface="Calibri" pitchFamily="34" charset="0"/>
                  </a:rPr>
                  <a:t>Civil or criminal</a:t>
                </a:r>
              </a:p>
              <a:p>
                <a:pPr marL="342900" indent="-342900">
                  <a:buFontTx/>
                  <a:buChar char="•"/>
                </a:pPr>
                <a:r>
                  <a:rPr lang="en-US" sz="3200" dirty="0">
                    <a:solidFill>
                      <a:srgbClr val="FFFFFF"/>
                    </a:solidFill>
                    <a:latin typeface="Calibri" pitchFamily="34" charset="0"/>
                  </a:rPr>
                  <a:t>Hears issues of </a:t>
                </a:r>
                <a:r>
                  <a:rPr lang="en-US" sz="3200" i="1" dirty="0" smtClean="0">
                    <a:solidFill>
                      <a:srgbClr val="FFFFFF"/>
                    </a:solidFill>
                    <a:latin typeface="Calibri" pitchFamily="34" charset="0"/>
                  </a:rPr>
                  <a:t>law</a:t>
                </a:r>
                <a:r>
                  <a:rPr lang="en-US" sz="3200" dirty="0" smtClean="0">
                    <a:solidFill>
                      <a:srgbClr val="FFFFFF"/>
                    </a:solidFill>
                    <a:latin typeface="Calibri" pitchFamily="34" charset="0"/>
                  </a:rPr>
                  <a:t> and </a:t>
                </a:r>
                <a:r>
                  <a:rPr lang="en-US" sz="3200" i="1" dirty="0" smtClean="0">
                    <a:solidFill>
                      <a:srgbClr val="FFFFFF"/>
                    </a:solidFill>
                    <a:latin typeface="Calibri" pitchFamily="34" charset="0"/>
                  </a:rPr>
                  <a:t>fact</a:t>
                </a:r>
                <a:endParaRPr lang="en-US" sz="3200" i="1" dirty="0">
                  <a:solidFill>
                    <a:srgbClr val="FFFFFF"/>
                  </a:solidFill>
                  <a:latin typeface="Calibri" pitchFamily="34" charset="0"/>
                </a:endParaRPr>
              </a:p>
              <a:p>
                <a:pPr marL="342900" indent="-342900">
                  <a:buFontTx/>
                  <a:buChar char="•"/>
                </a:pPr>
                <a:r>
                  <a:rPr lang="en-US" sz="3200" dirty="0">
                    <a:solidFill>
                      <a:srgbClr val="FFFFFF"/>
                    </a:solidFill>
                    <a:latin typeface="Calibri" pitchFamily="34" charset="0"/>
                  </a:rPr>
                  <a:t>One judge</a:t>
                </a:r>
              </a:p>
              <a:p>
                <a:pPr marL="342900" indent="-342900">
                  <a:buFontTx/>
                  <a:buChar char="•"/>
                </a:pPr>
                <a:r>
                  <a:rPr lang="en-US" sz="3200" dirty="0">
                    <a:solidFill>
                      <a:srgbClr val="FFFFFF"/>
                    </a:solidFill>
                    <a:latin typeface="Calibri" pitchFamily="34" charset="0"/>
                  </a:rPr>
                  <a:t>Witnesses	</a:t>
                </a:r>
              </a:p>
              <a:p>
                <a:pPr marL="342900" indent="-342900">
                  <a:buFontTx/>
                  <a:buChar char="•"/>
                </a:pPr>
                <a:r>
                  <a:rPr lang="en-US" sz="3200" dirty="0">
                    <a:solidFill>
                      <a:srgbClr val="FFFFFF"/>
                    </a:solidFill>
                    <a:latin typeface="Calibri" pitchFamily="34" charset="0"/>
                  </a:rPr>
                  <a:t>Evidence</a:t>
                </a:r>
              </a:p>
              <a:p>
                <a:pPr marL="342900" indent="-342900">
                  <a:buFontTx/>
                  <a:buChar char="•"/>
                </a:pPr>
                <a:r>
                  <a:rPr lang="en-US" sz="3200" dirty="0">
                    <a:solidFill>
                      <a:srgbClr val="FFFFFF"/>
                    </a:solidFill>
                    <a:latin typeface="Calibri" pitchFamily="34" charset="0"/>
                  </a:rPr>
                  <a:t>Jury possible</a:t>
                </a:r>
              </a:p>
            </p:txBody>
          </p:sp>
          <p:sp>
            <p:nvSpPr>
              <p:cNvPr id="11275" name="Rectangle 6"/>
              <p:cNvSpPr>
                <a:spLocks noChangeArrowheads="1"/>
              </p:cNvSpPr>
              <p:nvPr/>
            </p:nvSpPr>
            <p:spPr bwMode="auto">
              <a:xfrm>
                <a:off x="1259" y="1098"/>
                <a:ext cx="1680" cy="367"/>
              </a:xfrm>
              <a:prstGeom prst="rect">
                <a:avLst/>
              </a:prstGeom>
              <a:noFill/>
              <a:ln w="12700">
                <a:noFill/>
                <a:miter lim="800000"/>
                <a:headEnd/>
                <a:tailEnd/>
              </a:ln>
            </p:spPr>
            <p:txBody>
              <a:bodyPr wrap="square" lIns="90488" tIns="44450" rIns="90488" bIns="44450">
                <a:spAutoFit/>
              </a:bodyPr>
              <a:lstStyle/>
              <a:p>
                <a:pPr algn="ctr" eaLnBrk="0" hangingPunct="0"/>
                <a:r>
                  <a:rPr lang="en-US" sz="3200" b="1" dirty="0" smtClean="0">
                    <a:solidFill>
                      <a:srgbClr val="FFFFFF"/>
                    </a:solidFill>
                    <a:latin typeface="Calibri" pitchFamily="34" charset="0"/>
                  </a:rPr>
                  <a:t>Superior Court</a:t>
                </a:r>
                <a:endParaRPr lang="en-US" sz="3200" b="1" dirty="0">
                  <a:solidFill>
                    <a:srgbClr val="FFFFFF"/>
                  </a:solidFill>
                  <a:latin typeface="Calibri" pitchFamily="34" charset="0"/>
                </a:endParaRPr>
              </a:p>
            </p:txBody>
          </p:sp>
        </p:grpSp>
        <p:sp>
          <p:nvSpPr>
            <p:cNvPr id="11270" name="Line 7"/>
            <p:cNvSpPr>
              <a:spLocks noChangeShapeType="1"/>
            </p:cNvSpPr>
            <p:nvPr/>
          </p:nvSpPr>
          <p:spPr bwMode="auto">
            <a:xfrm flipV="1">
              <a:off x="1152" y="1488"/>
              <a:ext cx="4274" cy="0"/>
            </a:xfrm>
            <a:prstGeom prst="line">
              <a:avLst/>
            </a:prstGeom>
            <a:noFill/>
            <a:ln w="25400">
              <a:solidFill>
                <a:schemeClr val="tx2"/>
              </a:solidFill>
              <a:prstDash val="sysDot"/>
              <a:round/>
              <a:headEnd/>
              <a:tailEnd/>
            </a:ln>
          </p:spPr>
          <p:txBody>
            <a:bodyPr wrap="none" anchor="ctr"/>
            <a:lstStyle/>
            <a:p>
              <a:endParaRPr lang="en-US" sz="3200">
                <a:latin typeface="Calibri" pitchFamily="34" charset="0"/>
              </a:endParaRPr>
            </a:p>
          </p:txBody>
        </p:sp>
        <p:grpSp>
          <p:nvGrpSpPr>
            <p:cNvPr id="11271" name="Group 8"/>
            <p:cNvGrpSpPr>
              <a:grpSpLocks/>
            </p:cNvGrpSpPr>
            <p:nvPr/>
          </p:nvGrpSpPr>
          <p:grpSpPr bwMode="auto">
            <a:xfrm>
              <a:off x="3264" y="1104"/>
              <a:ext cx="2313" cy="2917"/>
              <a:chOff x="3264" y="1104"/>
              <a:chExt cx="2313" cy="2917"/>
            </a:xfrm>
          </p:grpSpPr>
          <p:sp>
            <p:nvSpPr>
              <p:cNvPr id="11272" name="Rectangle 9"/>
              <p:cNvSpPr>
                <a:spLocks noChangeArrowheads="1"/>
              </p:cNvSpPr>
              <p:nvPr/>
            </p:nvSpPr>
            <p:spPr bwMode="auto">
              <a:xfrm>
                <a:off x="3561" y="1104"/>
                <a:ext cx="1884" cy="367"/>
              </a:xfrm>
              <a:prstGeom prst="rect">
                <a:avLst/>
              </a:prstGeom>
              <a:noFill/>
              <a:ln w="12700">
                <a:noFill/>
                <a:miter lim="800000"/>
                <a:headEnd/>
                <a:tailEnd/>
              </a:ln>
            </p:spPr>
            <p:txBody>
              <a:bodyPr wrap="square" lIns="90488" tIns="44450" rIns="90488" bIns="44450">
                <a:spAutoFit/>
              </a:bodyPr>
              <a:lstStyle/>
              <a:p>
                <a:pPr eaLnBrk="0" hangingPunct="0"/>
                <a:r>
                  <a:rPr lang="en-US" sz="3200" b="1" dirty="0" smtClean="0">
                    <a:solidFill>
                      <a:srgbClr val="FFFF99"/>
                    </a:solidFill>
                    <a:latin typeface="Calibri" pitchFamily="34" charset="0"/>
                  </a:rPr>
                  <a:t>Court of Appeal</a:t>
                </a:r>
                <a:endParaRPr lang="en-US" sz="3200" b="1" dirty="0">
                  <a:solidFill>
                    <a:srgbClr val="FFFF99"/>
                  </a:solidFill>
                  <a:latin typeface="Calibri" pitchFamily="34" charset="0"/>
                </a:endParaRPr>
              </a:p>
            </p:txBody>
          </p:sp>
          <p:sp>
            <p:nvSpPr>
              <p:cNvPr id="11273" name="Rectangle 10"/>
              <p:cNvSpPr>
                <a:spLocks noChangeArrowheads="1"/>
              </p:cNvSpPr>
              <p:nvPr/>
            </p:nvSpPr>
            <p:spPr bwMode="auto">
              <a:xfrm>
                <a:off x="3264" y="1632"/>
                <a:ext cx="2313" cy="2389"/>
              </a:xfrm>
              <a:prstGeom prst="rect">
                <a:avLst/>
              </a:prstGeom>
              <a:noFill/>
              <a:ln w="12700">
                <a:noFill/>
                <a:miter lim="800000"/>
                <a:headEnd/>
                <a:tailEnd/>
              </a:ln>
            </p:spPr>
            <p:txBody>
              <a:bodyPr lIns="90488" tIns="44450" rIns="90488" bIns="44450"/>
              <a:lstStyle/>
              <a:p>
                <a:pPr marL="342900" indent="-342900">
                  <a:buFontTx/>
                  <a:buChar char="•"/>
                </a:pPr>
                <a:r>
                  <a:rPr lang="en-US" sz="3200" dirty="0">
                    <a:solidFill>
                      <a:srgbClr val="FFFF99"/>
                    </a:solidFill>
                    <a:latin typeface="Calibri" pitchFamily="34" charset="0"/>
                  </a:rPr>
                  <a:t>Civil or criminal</a:t>
                </a:r>
              </a:p>
              <a:p>
                <a:pPr marL="342900" indent="-342900">
                  <a:buFontTx/>
                  <a:buChar char="•"/>
                </a:pPr>
                <a:r>
                  <a:rPr lang="en-US" sz="3200" dirty="0">
                    <a:solidFill>
                      <a:srgbClr val="FFFF99"/>
                    </a:solidFill>
                    <a:latin typeface="Calibri" pitchFamily="34" charset="0"/>
                  </a:rPr>
                  <a:t>Hears issues of </a:t>
                </a:r>
                <a:r>
                  <a:rPr lang="en-US" sz="3200" i="1" dirty="0">
                    <a:solidFill>
                      <a:srgbClr val="FFFF99"/>
                    </a:solidFill>
                    <a:latin typeface="Calibri" pitchFamily="34" charset="0"/>
                  </a:rPr>
                  <a:t>law</a:t>
                </a:r>
                <a:r>
                  <a:rPr lang="en-US" sz="3200" dirty="0">
                    <a:solidFill>
                      <a:srgbClr val="FFFF99"/>
                    </a:solidFill>
                    <a:latin typeface="Calibri" pitchFamily="34" charset="0"/>
                  </a:rPr>
                  <a:t> </a:t>
                </a:r>
                <a:r>
                  <a:rPr lang="en-US" sz="3200" i="1" dirty="0">
                    <a:solidFill>
                      <a:srgbClr val="FFFF99"/>
                    </a:solidFill>
                    <a:latin typeface="Calibri" pitchFamily="34" charset="0"/>
                  </a:rPr>
                  <a:t>only</a:t>
                </a:r>
              </a:p>
              <a:p>
                <a:pPr marL="342900" indent="-342900">
                  <a:buFontTx/>
                  <a:buChar char="•"/>
                </a:pPr>
                <a:r>
                  <a:rPr lang="en-US" sz="3200" dirty="0">
                    <a:solidFill>
                      <a:srgbClr val="FFFF99"/>
                    </a:solidFill>
                    <a:latin typeface="Calibri" pitchFamily="34" charset="0"/>
                  </a:rPr>
                  <a:t>Multi-justice panel</a:t>
                </a:r>
              </a:p>
              <a:p>
                <a:pPr marL="342900" indent="-342900">
                  <a:buFontTx/>
                  <a:buChar char="•"/>
                </a:pPr>
                <a:r>
                  <a:rPr lang="en-US" sz="3200" dirty="0">
                    <a:solidFill>
                      <a:srgbClr val="FFFF99"/>
                    </a:solidFill>
                    <a:latin typeface="Calibri" pitchFamily="34" charset="0"/>
                  </a:rPr>
                  <a:t>No witnesses</a:t>
                </a:r>
              </a:p>
              <a:p>
                <a:pPr marL="342900" indent="-342900">
                  <a:buFontTx/>
                  <a:buChar char="•"/>
                </a:pPr>
                <a:r>
                  <a:rPr lang="en-US" sz="3200" dirty="0">
                    <a:solidFill>
                      <a:srgbClr val="FFFF99"/>
                    </a:solidFill>
                    <a:latin typeface="Calibri" pitchFamily="34" charset="0"/>
                  </a:rPr>
                  <a:t>No evidence allowed</a:t>
                </a:r>
              </a:p>
              <a:p>
                <a:pPr marL="342900" indent="-342900">
                  <a:buFontTx/>
                  <a:buChar char="•"/>
                </a:pPr>
                <a:r>
                  <a:rPr lang="en-US" sz="3200" dirty="0">
                    <a:solidFill>
                      <a:srgbClr val="FFFF99"/>
                    </a:solidFill>
                    <a:latin typeface="Calibri" pitchFamily="34" charset="0"/>
                  </a:rPr>
                  <a:t>No jury</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762000" y="0"/>
            <a:ext cx="7564437" cy="914400"/>
          </a:xfrm>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Supreme Court</a:t>
            </a:r>
          </a:p>
        </p:txBody>
      </p:sp>
      <p:sp>
        <p:nvSpPr>
          <p:cNvPr id="12290" name="Slide Number Placeholder 4"/>
          <p:cNvSpPr>
            <a:spLocks noGrp="1"/>
          </p:cNvSpPr>
          <p:nvPr>
            <p:ph type="sldNum" sz="quarter" idx="12"/>
          </p:nvPr>
        </p:nvSpPr>
        <p:spPr>
          <a:noFill/>
        </p:spPr>
        <p:txBody>
          <a:bodyPr/>
          <a:lstStyle/>
          <a:p>
            <a:fld id="{B0D1DE9A-9AD5-4A66-8C68-83081518B573}" type="slidenum">
              <a:rPr lang="en-US" smtClean="0"/>
              <a:pPr/>
              <a:t>13</a:t>
            </a:fld>
            <a:endParaRPr lang="en-US" smtClean="0"/>
          </a:p>
        </p:txBody>
      </p:sp>
      <p:pic>
        <p:nvPicPr>
          <p:cNvPr id="139270" name="Picture 6" descr="Supreme Court SF-100780"/>
          <p:cNvPicPr>
            <a:picLocks noChangeAspect="1" noChangeArrowheads="1"/>
          </p:cNvPicPr>
          <p:nvPr/>
        </p:nvPicPr>
        <p:blipFill>
          <a:blip r:embed="rId3" cstate="print"/>
          <a:srcRect/>
          <a:stretch>
            <a:fillRect/>
          </a:stretch>
        </p:blipFill>
        <p:spPr bwMode="auto">
          <a:xfrm>
            <a:off x="0" y="924359"/>
            <a:ext cx="9144000" cy="593364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39270"/>
                                        </p:tgtEl>
                                        <p:attrNameLst>
                                          <p:attrName>style.visibility</p:attrName>
                                        </p:attrNameLst>
                                      </p:cBhvr>
                                      <p:to>
                                        <p:strVal val="visible"/>
                                      </p:to>
                                    </p:set>
                                    <p:animEffect transition="in" filter="dissolve">
                                      <p:cBhvr>
                                        <p:cTn id="7" dur="500"/>
                                        <p:tgtEl>
                                          <p:spTgt spid="139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2"/>
          </p:nvPr>
        </p:nvSpPr>
        <p:spPr>
          <a:noFill/>
        </p:spPr>
        <p:txBody>
          <a:bodyPr/>
          <a:lstStyle/>
          <a:p>
            <a:fld id="{B0D1DE9A-9AD5-4A66-8C68-83081518B573}" type="slidenum">
              <a:rPr lang="en-US" smtClean="0"/>
              <a:pPr/>
              <a:t>14</a:t>
            </a:fld>
            <a:endParaRPr lang="en-US" smtClean="0"/>
          </a:p>
        </p:txBody>
      </p:sp>
      <p:sp>
        <p:nvSpPr>
          <p:cNvPr id="53250" name="AutoShape 2" descr="http://www.google.com/url?sa=i&amp;source=imgres&amp;cd=&amp;ved=0CAYQjBwwAGoVChMIiMGh5tn8xwIVyTOICh39Sg3s&amp;url=https%3A%2F%2Fc4.staticflickr.com%2F4%2F3773%2F10680101706_a0ebde6b0b_z.jpg&amp;psig=AFQjCNHisZzjakxQqjuM2CQ9tcakv3kIkw&amp;ust=1442532322014550"/>
          <p:cNvSpPr>
            <a:spLocks noChangeAspect="1" noChangeArrowheads="1"/>
          </p:cNvSpPr>
          <p:nvPr/>
        </p:nvSpPr>
        <p:spPr bwMode="auto">
          <a:xfrm>
            <a:off x="63500" y="-136525"/>
            <a:ext cx="6096000" cy="3971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2" name="AutoShape 4" descr="http://www.google.com/url?sa=i&amp;source=imgres&amp;cd=&amp;ved=0CAYQjBwwAGoVChMIiMGh5tn8xwIVyTOICh39Sg3s&amp;url=https%3A%2F%2Fc4.staticflickr.com%2F4%2F3773%2F10680101706_a0ebde6b0b_z.jpg&amp;psig=AFQjCNHisZzjakxQqjuM2CQ9tcakv3kIkw&amp;ust=1442532322014550"/>
          <p:cNvSpPr>
            <a:spLocks noChangeAspect="1" noChangeArrowheads="1"/>
          </p:cNvSpPr>
          <p:nvPr/>
        </p:nvSpPr>
        <p:spPr bwMode="auto">
          <a:xfrm>
            <a:off x="63500" y="-136525"/>
            <a:ext cx="6096000" cy="39719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 name="Picture 6" descr="10680101706_a0ebde6b0b_z.jpg"/>
          <p:cNvPicPr>
            <a:picLocks noChangeAspect="1"/>
          </p:cNvPicPr>
          <p:nvPr/>
        </p:nvPicPr>
        <p:blipFill>
          <a:blip r:embed="rId3" cstate="print"/>
          <a:stretch>
            <a:fillRect/>
          </a:stretch>
        </p:blipFill>
        <p:spPr>
          <a:xfrm>
            <a:off x="0" y="900112"/>
            <a:ext cx="9144000" cy="5957888"/>
          </a:xfrm>
          <a:prstGeom prst="rect">
            <a:avLst/>
          </a:prstGeom>
        </p:spPr>
      </p:pic>
      <p:sp>
        <p:nvSpPr>
          <p:cNvPr id="9" name="Rectangle 2"/>
          <p:cNvSpPr>
            <a:spLocks noGrp="1" noChangeArrowheads="1"/>
          </p:cNvSpPr>
          <p:nvPr>
            <p:ph type="title"/>
          </p:nvPr>
        </p:nvSpPr>
        <p:spPr>
          <a:xfrm>
            <a:off x="762000" y="0"/>
            <a:ext cx="7564437" cy="914400"/>
          </a:xfrm>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Supreme Court</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838200"/>
          </a:xfrm>
        </p:spPr>
        <p:txBody>
          <a:bodyPr/>
          <a:lstStyle/>
          <a:p>
            <a:r>
              <a:rPr lang="en-US" dirty="0" smtClean="0">
                <a:effectLst>
                  <a:outerShdw blurRad="38100" dist="38100" dir="2700000" algn="tl">
                    <a:srgbClr val="000000">
                      <a:alpha val="43137"/>
                    </a:srgbClr>
                  </a:outerShdw>
                </a:effectLst>
                <a:latin typeface="Calibri" pitchFamily="34" charset="0"/>
              </a:rPr>
              <a:t>Superior Court</a:t>
            </a:r>
            <a:endParaRPr lang="en-US" dirty="0">
              <a:effectLst>
                <a:outerShdw blurRad="38100" dist="38100" dir="2700000" algn="tl">
                  <a:srgbClr val="000000">
                    <a:alpha val="43137"/>
                  </a:srgbClr>
                </a:outerShdw>
              </a:effectLst>
              <a:latin typeface="Calibri" pitchFamily="34" charset="0"/>
            </a:endParaRPr>
          </a:p>
        </p:txBody>
      </p:sp>
      <p:sp>
        <p:nvSpPr>
          <p:cNvPr id="3" name="Slide Number Placeholder 2"/>
          <p:cNvSpPr>
            <a:spLocks noGrp="1"/>
          </p:cNvSpPr>
          <p:nvPr>
            <p:ph type="sldNum" sz="quarter" idx="12"/>
          </p:nvPr>
        </p:nvSpPr>
        <p:spPr/>
        <p:txBody>
          <a:bodyPr/>
          <a:lstStyle/>
          <a:p>
            <a:pPr>
              <a:defRPr/>
            </a:pPr>
            <a:fld id="{AC2663A4-20F7-4518-83E0-7C420EC44ACD}" type="slidenum">
              <a:rPr lang="en-US" smtClean="0"/>
              <a:pPr>
                <a:defRPr/>
              </a:pPr>
              <a:t>15</a:t>
            </a:fld>
            <a:endParaRPr lang="en-US"/>
          </a:p>
        </p:txBody>
      </p:sp>
      <p:pic>
        <p:nvPicPr>
          <p:cNvPr id="4" name="Picture 3" descr="Solano-Superior-Court-Fairfeild-CA.jpg"/>
          <p:cNvPicPr>
            <a:picLocks noChangeAspect="1"/>
          </p:cNvPicPr>
          <p:nvPr/>
        </p:nvPicPr>
        <p:blipFill>
          <a:blip r:embed="rId2" cstate="print"/>
          <a:stretch>
            <a:fillRect/>
          </a:stretch>
        </p:blipFill>
        <p:spPr>
          <a:xfrm>
            <a:off x="-1" y="752621"/>
            <a:ext cx="9144001" cy="6105379"/>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838200"/>
          </a:xfrm>
        </p:spPr>
        <p:txBody>
          <a:bodyPr/>
          <a:lstStyle/>
          <a:p>
            <a:r>
              <a:rPr lang="en-US" dirty="0" smtClean="0">
                <a:effectLst>
                  <a:outerShdw blurRad="38100" dist="38100" dir="2700000" algn="tl">
                    <a:srgbClr val="000000">
                      <a:alpha val="43137"/>
                    </a:srgbClr>
                  </a:outerShdw>
                </a:effectLst>
                <a:latin typeface="Calibri" pitchFamily="34" charset="0"/>
              </a:rPr>
              <a:t>Superior Court</a:t>
            </a:r>
            <a:endParaRPr lang="en-US" dirty="0">
              <a:effectLst>
                <a:outerShdw blurRad="38100" dist="38100" dir="2700000" algn="tl">
                  <a:srgbClr val="000000">
                    <a:alpha val="43137"/>
                  </a:srgbClr>
                </a:outerShdw>
              </a:effectLst>
              <a:latin typeface="Calibri" pitchFamily="34" charset="0"/>
            </a:endParaRPr>
          </a:p>
        </p:txBody>
      </p:sp>
      <p:sp>
        <p:nvSpPr>
          <p:cNvPr id="3" name="Slide Number Placeholder 2"/>
          <p:cNvSpPr>
            <a:spLocks noGrp="1"/>
          </p:cNvSpPr>
          <p:nvPr>
            <p:ph type="sldNum" sz="quarter" idx="12"/>
          </p:nvPr>
        </p:nvSpPr>
        <p:spPr/>
        <p:txBody>
          <a:bodyPr/>
          <a:lstStyle/>
          <a:p>
            <a:pPr>
              <a:defRPr/>
            </a:pPr>
            <a:fld id="{AC2663A4-20F7-4518-83E0-7C420EC44ACD}" type="slidenum">
              <a:rPr lang="en-US" smtClean="0"/>
              <a:pPr>
                <a:defRPr/>
              </a:pPr>
              <a:t>16</a:t>
            </a:fld>
            <a:endParaRPr lang="en-US"/>
          </a:p>
        </p:txBody>
      </p:sp>
      <p:pic>
        <p:nvPicPr>
          <p:cNvPr id="5" name="Picture 4" descr="xCourtRoom_png_pagespeed_ic_y_8RI0vKZU.png"/>
          <p:cNvPicPr>
            <a:picLocks noChangeAspect="1"/>
          </p:cNvPicPr>
          <p:nvPr/>
        </p:nvPicPr>
        <p:blipFill>
          <a:blip r:embed="rId2" cstate="print"/>
          <a:stretch>
            <a:fillRect/>
          </a:stretch>
        </p:blipFill>
        <p:spPr>
          <a:xfrm>
            <a:off x="457200" y="762000"/>
            <a:ext cx="8077200" cy="6054364"/>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328613" y="0"/>
            <a:ext cx="8534400" cy="1143000"/>
          </a:xfrm>
        </p:spPr>
        <p:txBody>
          <a:bodyPr/>
          <a:lstStyle/>
          <a:p>
            <a:pPr algn="ctr" eaLnBrk="1" hangingPunct="1"/>
            <a:r>
              <a:rPr lang="en-US" dirty="0" smtClean="0">
                <a:latin typeface="Calibri" pitchFamily="34" charset="0"/>
              </a:rPr>
              <a:t>The CA Supreme Court</a:t>
            </a:r>
          </a:p>
        </p:txBody>
      </p:sp>
      <p:sp>
        <p:nvSpPr>
          <p:cNvPr id="13314" name="Slide Number Placeholder 4"/>
          <p:cNvSpPr>
            <a:spLocks noGrp="1"/>
          </p:cNvSpPr>
          <p:nvPr>
            <p:ph type="sldNum" sz="quarter" idx="12"/>
          </p:nvPr>
        </p:nvSpPr>
        <p:spPr>
          <a:noFill/>
        </p:spPr>
        <p:txBody>
          <a:bodyPr/>
          <a:lstStyle/>
          <a:p>
            <a:fld id="{7A50E72D-5A33-48C0-8697-FC4417354190}" type="slidenum">
              <a:rPr lang="en-US" smtClean="0">
                <a:latin typeface="Calibri" pitchFamily="34" charset="0"/>
              </a:rPr>
              <a:pPr/>
              <a:t>17</a:t>
            </a:fld>
            <a:endParaRPr lang="en-US" smtClean="0">
              <a:latin typeface="Calibri" pitchFamily="34" charset="0"/>
            </a:endParaRPr>
          </a:p>
        </p:txBody>
      </p:sp>
      <p:sp>
        <p:nvSpPr>
          <p:cNvPr id="211971" name="Text Box 3"/>
          <p:cNvSpPr txBox="1">
            <a:spLocks noChangeArrowheads="1"/>
          </p:cNvSpPr>
          <p:nvPr/>
        </p:nvSpPr>
        <p:spPr bwMode="auto">
          <a:xfrm>
            <a:off x="1143000" y="1338262"/>
            <a:ext cx="6781800" cy="1172309"/>
          </a:xfrm>
          <a:prstGeom prst="rect">
            <a:avLst/>
          </a:prstGeom>
          <a:noFill/>
          <a:ln w="9525">
            <a:noFill/>
            <a:miter lim="800000"/>
            <a:headEnd/>
            <a:tailEnd/>
          </a:ln>
          <a:effectLst/>
        </p:spPr>
        <p:txBody>
          <a:bodyPr>
            <a:spAutoFit/>
          </a:bodyPr>
          <a:lstStyle/>
          <a:p>
            <a:pPr algn="ctr">
              <a:lnSpc>
                <a:spcPct val="50000"/>
              </a:lnSpc>
              <a:defRPr/>
            </a:pPr>
            <a:r>
              <a:rPr lang="en-US" sz="4400">
                <a:solidFill>
                  <a:srgbClr val="FFFFFF"/>
                </a:solidFill>
                <a:effectLst>
                  <a:outerShdw blurRad="38100" dist="38100" dir="2700000" algn="tl">
                    <a:srgbClr val="000000"/>
                  </a:outerShdw>
                </a:effectLst>
                <a:latin typeface="Calibri" pitchFamily="34" charset="0"/>
              </a:rPr>
              <a:t>One Chief Justice </a:t>
            </a:r>
          </a:p>
          <a:p>
            <a:pPr algn="ctr">
              <a:lnSpc>
                <a:spcPct val="50000"/>
              </a:lnSpc>
              <a:spcBef>
                <a:spcPct val="50000"/>
              </a:spcBef>
              <a:defRPr/>
            </a:pPr>
            <a:r>
              <a:rPr lang="en-US" sz="4400">
                <a:solidFill>
                  <a:srgbClr val="FFFFFF"/>
                </a:solidFill>
                <a:effectLst>
                  <a:outerShdw blurRad="38100" dist="38100" dir="2700000" algn="tl">
                    <a:srgbClr val="000000"/>
                  </a:outerShdw>
                </a:effectLst>
                <a:latin typeface="Calibri" pitchFamily="34" charset="0"/>
              </a:rPr>
              <a:t>Six Associate Justices</a:t>
            </a:r>
          </a:p>
        </p:txBody>
      </p:sp>
      <p:pic>
        <p:nvPicPr>
          <p:cNvPr id="6" name="Picture 5" descr="2105-SupremeCourtGroupPhoto.jpg"/>
          <p:cNvPicPr>
            <a:picLocks noChangeAspect="1"/>
          </p:cNvPicPr>
          <p:nvPr/>
        </p:nvPicPr>
        <p:blipFill>
          <a:blip r:embed="rId3" cstate="print"/>
          <a:stretch>
            <a:fillRect/>
          </a:stretch>
        </p:blipFill>
        <p:spPr>
          <a:xfrm>
            <a:off x="0" y="2438400"/>
            <a:ext cx="9133523" cy="32766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223838" y="57150"/>
            <a:ext cx="8940800" cy="871538"/>
          </a:xfrm>
        </p:spPr>
        <p:txBody>
          <a:bodyPr/>
          <a:lstStyle/>
          <a:p>
            <a:pPr eaLnBrk="1" hangingPunct="1"/>
            <a:r>
              <a:rPr lang="en-US" sz="4600" dirty="0" smtClean="0">
                <a:latin typeface="Calibri" pitchFamily="34" charset="0"/>
              </a:rPr>
              <a:t>Types of Cases: </a:t>
            </a:r>
            <a:r>
              <a:rPr lang="en-US" sz="4600" b="0" dirty="0" smtClean="0">
                <a:latin typeface="Calibri" pitchFamily="34" charset="0"/>
              </a:rPr>
              <a:t>A Comparison</a:t>
            </a:r>
          </a:p>
        </p:txBody>
      </p:sp>
      <p:sp>
        <p:nvSpPr>
          <p:cNvPr id="14338" name="Slide Number Placeholder 4"/>
          <p:cNvSpPr>
            <a:spLocks noGrp="1"/>
          </p:cNvSpPr>
          <p:nvPr>
            <p:ph type="sldNum" sz="quarter" idx="12"/>
          </p:nvPr>
        </p:nvSpPr>
        <p:spPr>
          <a:noFill/>
        </p:spPr>
        <p:txBody>
          <a:bodyPr/>
          <a:lstStyle/>
          <a:p>
            <a:fld id="{5972C4FB-7A24-4BA7-BF44-BED26367253B}" type="slidenum">
              <a:rPr lang="en-US" smtClean="0">
                <a:latin typeface="Calibri" pitchFamily="34" charset="0"/>
              </a:rPr>
              <a:pPr/>
              <a:t>18</a:t>
            </a:fld>
            <a:endParaRPr lang="en-US" smtClean="0">
              <a:latin typeface="Calibri" pitchFamily="34" charset="0"/>
            </a:endParaRPr>
          </a:p>
        </p:txBody>
      </p:sp>
      <p:graphicFrame>
        <p:nvGraphicFramePr>
          <p:cNvPr id="5" name="Diagram 4"/>
          <p:cNvGraphicFramePr/>
          <p:nvPr/>
        </p:nvGraphicFramePr>
        <p:xfrm>
          <a:off x="381000" y="1066800"/>
          <a:ext cx="83820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00013" y="2695575"/>
            <a:ext cx="8915400" cy="1143000"/>
          </a:xfrm>
        </p:spPr>
        <p:txBody>
          <a:bodyPr/>
          <a:lstStyle/>
          <a:p>
            <a:pPr eaLnBrk="1" hangingPunct="1"/>
            <a:r>
              <a:rPr lang="en-US" sz="4800" dirty="0" smtClean="0">
                <a:latin typeface="Calibri" pitchFamily="34" charset="0"/>
              </a:rPr>
              <a:t/>
            </a:r>
            <a:br>
              <a:rPr lang="en-US" sz="4800" dirty="0" smtClean="0">
                <a:latin typeface="Calibri" pitchFamily="34" charset="0"/>
              </a:rPr>
            </a:br>
            <a:r>
              <a:rPr lang="en-US" sz="4800" dirty="0" smtClean="0">
                <a:latin typeface="Calibri" pitchFamily="34" charset="0"/>
              </a:rPr>
              <a:t>Our Government</a:t>
            </a:r>
            <a:br>
              <a:rPr lang="en-US" sz="4800" dirty="0" smtClean="0">
                <a:latin typeface="Calibri" pitchFamily="34" charset="0"/>
              </a:rPr>
            </a:br>
            <a:r>
              <a:rPr lang="en-US" sz="4800" dirty="0" smtClean="0">
                <a:latin typeface="Calibri" pitchFamily="34" charset="0"/>
              </a:rPr>
              <a:t>&amp;</a:t>
            </a:r>
            <a:br>
              <a:rPr lang="en-US" sz="4800" dirty="0" smtClean="0">
                <a:latin typeface="Calibri" pitchFamily="34" charset="0"/>
              </a:rPr>
            </a:br>
            <a:r>
              <a:rPr lang="en-US" sz="4800" dirty="0" smtClean="0">
                <a:latin typeface="Calibri" pitchFamily="34" charset="0"/>
              </a:rPr>
              <a:t>The California Court System</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en-US" sz="4800" dirty="0" smtClean="0">
                <a:latin typeface="Calibri" pitchFamily="34" charset="0"/>
              </a:rPr>
              <a:t>Whose Business Is This???</a:t>
            </a:r>
          </a:p>
        </p:txBody>
      </p:sp>
      <p:sp>
        <p:nvSpPr>
          <p:cNvPr id="6146" name="Slide Number Placeholder 5"/>
          <p:cNvSpPr>
            <a:spLocks noGrp="1"/>
          </p:cNvSpPr>
          <p:nvPr>
            <p:ph type="sldNum" sz="quarter" idx="12"/>
          </p:nvPr>
        </p:nvSpPr>
        <p:spPr>
          <a:noFill/>
        </p:spPr>
        <p:txBody>
          <a:bodyPr/>
          <a:lstStyle/>
          <a:p>
            <a:fld id="{9C7ADA9D-F392-4BFD-89D3-C48ED90B003F}" type="slidenum">
              <a:rPr lang="en-US" smtClean="0"/>
              <a:pPr/>
              <a:t>2</a:t>
            </a:fld>
            <a:endParaRPr lang="en-US" smtClean="0"/>
          </a:p>
        </p:txBody>
      </p:sp>
      <p:grpSp>
        <p:nvGrpSpPr>
          <p:cNvPr id="2" name="Group 3"/>
          <p:cNvGrpSpPr>
            <a:grpSpLocks/>
          </p:cNvGrpSpPr>
          <p:nvPr/>
        </p:nvGrpSpPr>
        <p:grpSpPr bwMode="auto">
          <a:xfrm>
            <a:off x="909638" y="1281113"/>
            <a:ext cx="7391400" cy="4433887"/>
            <a:chOff x="1392" y="1005"/>
            <a:chExt cx="3936" cy="2931"/>
          </a:xfrm>
        </p:grpSpPr>
        <p:pic>
          <p:nvPicPr>
            <p:cNvPr id="195588" name="Picture 4" descr="BD06916_"/>
            <p:cNvPicPr>
              <a:picLocks noChangeAspect="1" noChangeArrowheads="1"/>
            </p:cNvPicPr>
            <p:nvPr/>
          </p:nvPicPr>
          <p:blipFill>
            <a:blip r:embed="rId3" cstate="print"/>
            <a:srcRect/>
            <a:stretch>
              <a:fillRect/>
            </a:stretch>
          </p:blipFill>
          <p:spPr bwMode="auto">
            <a:xfrm>
              <a:off x="1392" y="1181"/>
              <a:ext cx="3936" cy="2755"/>
            </a:xfrm>
            <a:prstGeom prst="rect">
              <a:avLst/>
            </a:prstGeom>
            <a:gradFill rotWithShape="0">
              <a:gsLst>
                <a:gs pos="0">
                  <a:srgbClr val="336699"/>
                </a:gs>
                <a:gs pos="50000">
                  <a:srgbClr val="FFFFFF"/>
                </a:gs>
                <a:gs pos="100000">
                  <a:srgbClr val="336699"/>
                </a:gs>
              </a:gsLst>
              <a:lin ang="5400000" scaled="1"/>
            </a:gradFill>
            <a:effectLst>
              <a:outerShdw dist="107763" dir="18900000" algn="ctr" rotWithShape="0">
                <a:srgbClr val="808080"/>
              </a:outerShdw>
            </a:effectLst>
          </p:spPr>
        </p:pic>
        <p:sp>
          <p:nvSpPr>
            <p:cNvPr id="195589" name="Rectangle 5"/>
            <p:cNvSpPr>
              <a:spLocks noChangeArrowheads="1"/>
            </p:cNvSpPr>
            <p:nvPr/>
          </p:nvSpPr>
          <p:spPr bwMode="auto">
            <a:xfrm rot="1339608">
              <a:off x="4404" y="1005"/>
              <a:ext cx="517" cy="1259"/>
            </a:xfrm>
            <a:prstGeom prst="rect">
              <a:avLst/>
            </a:prstGeom>
            <a:noFill/>
            <a:ln w="9525">
              <a:noFill/>
              <a:miter lim="800000"/>
              <a:headEnd/>
              <a:tailEnd/>
            </a:ln>
            <a:effectLst/>
          </p:spPr>
          <p:txBody>
            <a:bodyPr>
              <a:spAutoFit/>
            </a:bodyPr>
            <a:lstStyle/>
            <a:p>
              <a:pPr algn="ctr">
                <a:defRPr/>
              </a:pPr>
              <a:r>
                <a:rPr lang="en-US" sz="11900" b="1" i="1">
                  <a:solidFill>
                    <a:srgbClr val="FF3300"/>
                  </a:solidFill>
                  <a:effectLst>
                    <a:outerShdw blurRad="38100" dist="38100" dir="2700000" algn="tl">
                      <a:srgbClr val="000000"/>
                    </a:outerShdw>
                  </a:effectLst>
                  <a:latin typeface="Times New Roman" pitchFamily="18" charset="0"/>
                </a:rPr>
                <a: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3"/>
          <p:cNvSpPr>
            <a:spLocks noGrp="1" noChangeArrowheads="1"/>
          </p:cNvSpPr>
          <p:nvPr>
            <p:ph type="title"/>
          </p:nvPr>
        </p:nvSpPr>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Our Government</a:t>
            </a:r>
          </a:p>
        </p:txBody>
      </p:sp>
      <p:sp>
        <p:nvSpPr>
          <p:cNvPr id="189442" name="Rectangle 2"/>
          <p:cNvSpPr>
            <a:spLocks noGrp="1" noChangeArrowheads="1"/>
          </p:cNvSpPr>
          <p:nvPr>
            <p:ph idx="1"/>
          </p:nvPr>
        </p:nvSpPr>
        <p:spPr>
          <a:xfrm>
            <a:off x="865188" y="2095500"/>
            <a:ext cx="6626225" cy="2857500"/>
          </a:xfrm>
        </p:spPr>
        <p:txBody>
          <a:bodyPr/>
          <a:lstStyle/>
          <a:p>
            <a:pPr eaLnBrk="1" hangingPunct="1">
              <a:lnSpc>
                <a:spcPct val="80000"/>
              </a:lnSpc>
              <a:defRPr/>
            </a:pPr>
            <a:r>
              <a:rPr lang="en-US" sz="4800" dirty="0" smtClean="0">
                <a:solidFill>
                  <a:srgbClr val="FFFFFF"/>
                </a:solidFill>
                <a:effectLst>
                  <a:outerShdw blurRad="38100" dist="38100" dir="2700000" algn="tl">
                    <a:srgbClr val="000000"/>
                  </a:outerShdw>
                </a:effectLst>
                <a:latin typeface="Calibri" pitchFamily="34" charset="0"/>
              </a:rPr>
              <a:t>Federal Government</a:t>
            </a:r>
          </a:p>
          <a:p>
            <a:pPr eaLnBrk="1" hangingPunct="1">
              <a:lnSpc>
                <a:spcPct val="80000"/>
              </a:lnSpc>
              <a:buFontTx/>
              <a:buNone/>
              <a:defRPr/>
            </a:pPr>
            <a:endParaRPr lang="en-US" sz="4400" dirty="0" smtClean="0">
              <a:effectLst>
                <a:outerShdw blurRad="38100" dist="38100" dir="2700000" algn="tl">
                  <a:srgbClr val="000000"/>
                </a:outerShdw>
              </a:effectLst>
              <a:latin typeface="Calibri" pitchFamily="34" charset="0"/>
            </a:endParaRPr>
          </a:p>
          <a:p>
            <a:pPr eaLnBrk="1" hangingPunct="1">
              <a:lnSpc>
                <a:spcPct val="80000"/>
              </a:lnSpc>
              <a:defRPr/>
            </a:pPr>
            <a:r>
              <a:rPr lang="en-US" sz="4800" dirty="0" smtClean="0">
                <a:solidFill>
                  <a:srgbClr val="FFFFFF"/>
                </a:solidFill>
                <a:effectLst>
                  <a:outerShdw blurRad="38100" dist="38100" dir="2700000" algn="tl">
                    <a:srgbClr val="000000"/>
                  </a:outerShdw>
                </a:effectLst>
                <a:latin typeface="Calibri" pitchFamily="34" charset="0"/>
              </a:rPr>
              <a:t>State Government</a:t>
            </a:r>
            <a:endParaRPr lang="en-US" sz="4800" dirty="0" smtClean="0">
              <a:solidFill>
                <a:srgbClr val="FFFFFF"/>
              </a:solidFill>
              <a:latin typeface="Calibri" pitchFamily="34" charset="0"/>
            </a:endParaRPr>
          </a:p>
        </p:txBody>
      </p:sp>
      <p:sp>
        <p:nvSpPr>
          <p:cNvPr id="4098" name="Slide Number Placeholder 5"/>
          <p:cNvSpPr>
            <a:spLocks noGrp="1"/>
          </p:cNvSpPr>
          <p:nvPr>
            <p:ph type="sldNum" sz="quarter" idx="12"/>
          </p:nvPr>
        </p:nvSpPr>
        <p:spPr>
          <a:noFill/>
        </p:spPr>
        <p:txBody>
          <a:bodyPr/>
          <a:lstStyle/>
          <a:p>
            <a:fld id="{E82B565A-1B3E-4ADB-8352-6833DCE518FD}" type="slidenum">
              <a:rPr lang="en-US" smtClean="0"/>
              <a:pPr/>
              <a:t>3</a:t>
            </a:fld>
            <a:endParaRPr lang="en-US"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1295400"/>
          </a:xfrm>
        </p:spPr>
        <p:txBody>
          <a:bodyPr/>
          <a:lstStyle/>
          <a:p>
            <a:r>
              <a:rPr lang="en-US" dirty="0" smtClean="0">
                <a:solidFill>
                  <a:srgbClr val="FFFF99"/>
                </a:solidFill>
                <a:effectLst>
                  <a:outerShdw blurRad="38100" dist="38100" dir="2700000" algn="tl">
                    <a:srgbClr val="000000">
                      <a:alpha val="43137"/>
                    </a:srgbClr>
                  </a:outerShdw>
                </a:effectLst>
                <a:latin typeface="Calibri" pitchFamily="34" charset="0"/>
              </a:rPr>
              <a:t>Federal Law / State Law</a:t>
            </a:r>
            <a:endParaRPr lang="en-US" dirty="0">
              <a:solidFill>
                <a:srgbClr val="FFFF99"/>
              </a:solidFill>
              <a:effectLst>
                <a:outerShdw blurRad="38100" dist="38100" dir="2700000" algn="tl">
                  <a:srgbClr val="000000">
                    <a:alpha val="43137"/>
                  </a:srgbClr>
                </a:outerShdw>
              </a:effectLst>
              <a:latin typeface="Calibri" pitchFamily="34" charset="0"/>
            </a:endParaRPr>
          </a:p>
        </p:txBody>
      </p:sp>
      <p:sp>
        <p:nvSpPr>
          <p:cNvPr id="3" name="Content Placeholder 2"/>
          <p:cNvSpPr>
            <a:spLocks noGrp="1"/>
          </p:cNvSpPr>
          <p:nvPr>
            <p:ph idx="1"/>
          </p:nvPr>
        </p:nvSpPr>
        <p:spPr>
          <a:xfrm>
            <a:off x="1179512" y="1716087"/>
            <a:ext cx="7659688" cy="4227513"/>
          </a:xfrm>
        </p:spPr>
        <p:txBody>
          <a:bodyPr/>
          <a:lstStyle/>
          <a:p>
            <a:r>
              <a:rPr lang="en-US" sz="3600" dirty="0" smtClean="0">
                <a:solidFill>
                  <a:srgbClr val="F8F8F8"/>
                </a:solidFill>
                <a:latin typeface="Calibri" pitchFamily="34" charset="0"/>
              </a:rPr>
              <a:t>Marriage laws?</a:t>
            </a:r>
          </a:p>
          <a:p>
            <a:r>
              <a:rPr lang="en-US" sz="3600" dirty="0" smtClean="0">
                <a:solidFill>
                  <a:srgbClr val="F8F8F8"/>
                </a:solidFill>
                <a:latin typeface="Calibri" pitchFamily="34" charset="0"/>
              </a:rPr>
              <a:t>ICWA?</a:t>
            </a:r>
          </a:p>
          <a:p>
            <a:r>
              <a:rPr lang="en-US" sz="3600" dirty="0" smtClean="0">
                <a:solidFill>
                  <a:srgbClr val="F8F8F8"/>
                </a:solidFill>
                <a:latin typeface="Calibri" pitchFamily="34" charset="0"/>
              </a:rPr>
              <a:t>Possession of 1 gram of methamphetamine?</a:t>
            </a:r>
          </a:p>
          <a:p>
            <a:r>
              <a:rPr lang="en-US" sz="3600" dirty="0" smtClean="0">
                <a:solidFill>
                  <a:srgbClr val="F8F8F8"/>
                </a:solidFill>
                <a:latin typeface="Calibri" pitchFamily="34" charset="0"/>
              </a:rPr>
              <a:t>Importing cocaine?</a:t>
            </a:r>
          </a:p>
          <a:p>
            <a:r>
              <a:rPr lang="en-US" sz="3600" dirty="0" smtClean="0">
                <a:solidFill>
                  <a:srgbClr val="F8F8F8"/>
                </a:solidFill>
                <a:latin typeface="Calibri" pitchFamily="34" charset="0"/>
              </a:rPr>
              <a:t>Immigration?</a:t>
            </a:r>
            <a:endParaRPr lang="en-US" sz="3600" dirty="0">
              <a:solidFill>
                <a:srgbClr val="F8F8F8"/>
              </a:solidFill>
              <a:latin typeface="Calibri" pitchFamily="34" charset="0"/>
            </a:endParaRPr>
          </a:p>
        </p:txBody>
      </p:sp>
      <p:pic>
        <p:nvPicPr>
          <p:cNvPr id="4" name="Picture 3" descr="80511_ca_object_representations_media_4571_mediumlarge.jpg"/>
          <p:cNvPicPr>
            <a:picLocks noChangeAspect="1"/>
          </p:cNvPicPr>
          <p:nvPr/>
        </p:nvPicPr>
        <p:blipFill>
          <a:blip r:embed="rId3" cstate="print"/>
          <a:stretch>
            <a:fillRect/>
          </a:stretch>
        </p:blipFill>
        <p:spPr>
          <a:xfrm>
            <a:off x="0" y="6477000"/>
            <a:ext cx="2540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4"/>
          <p:cNvSpPr>
            <a:spLocks noGrp="1" noChangeArrowheads="1"/>
          </p:cNvSpPr>
          <p:nvPr>
            <p:ph type="title"/>
          </p:nvPr>
        </p:nvSpPr>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Our Government</a:t>
            </a:r>
          </a:p>
        </p:txBody>
      </p:sp>
      <p:sp>
        <p:nvSpPr>
          <p:cNvPr id="191490" name="Rectangle 2"/>
          <p:cNvSpPr>
            <a:spLocks noGrp="1" noChangeArrowheads="1"/>
          </p:cNvSpPr>
          <p:nvPr>
            <p:ph idx="1"/>
          </p:nvPr>
        </p:nvSpPr>
        <p:spPr>
          <a:xfrm>
            <a:off x="852488" y="2627313"/>
            <a:ext cx="3902075" cy="3163887"/>
          </a:xfrm>
        </p:spPr>
        <p:txBody>
          <a:bodyPr/>
          <a:lstStyle/>
          <a:p>
            <a:pPr eaLnBrk="1" hangingPunct="1">
              <a:defRPr/>
            </a:pPr>
            <a:r>
              <a:rPr lang="en-US" sz="4800" dirty="0" smtClean="0">
                <a:solidFill>
                  <a:srgbClr val="FFFFFF"/>
                </a:solidFill>
                <a:effectLst>
                  <a:outerShdw blurRad="38100" dist="38100" dir="2700000" algn="tl">
                    <a:srgbClr val="000000"/>
                  </a:outerShdw>
                </a:effectLst>
                <a:latin typeface="Calibri" pitchFamily="34" charset="0"/>
              </a:rPr>
              <a:t>Legislative</a:t>
            </a:r>
          </a:p>
          <a:p>
            <a:pPr eaLnBrk="1" hangingPunct="1">
              <a:defRPr/>
            </a:pPr>
            <a:r>
              <a:rPr lang="en-US" sz="4800" dirty="0" smtClean="0">
                <a:solidFill>
                  <a:srgbClr val="FFFFFF"/>
                </a:solidFill>
                <a:effectLst>
                  <a:outerShdw blurRad="38100" dist="38100" dir="2700000" algn="tl">
                    <a:srgbClr val="000000"/>
                  </a:outerShdw>
                </a:effectLst>
                <a:latin typeface="Calibri" pitchFamily="34" charset="0"/>
              </a:rPr>
              <a:t>Executive</a:t>
            </a:r>
          </a:p>
          <a:p>
            <a:pPr eaLnBrk="1" hangingPunct="1">
              <a:defRPr/>
            </a:pPr>
            <a:r>
              <a:rPr lang="en-US" sz="4800" dirty="0" smtClean="0">
                <a:solidFill>
                  <a:srgbClr val="FFFFFF"/>
                </a:solidFill>
                <a:effectLst>
                  <a:outerShdw blurRad="38100" dist="38100" dir="2700000" algn="tl">
                    <a:srgbClr val="000000"/>
                  </a:outerShdw>
                </a:effectLst>
                <a:latin typeface="Calibri" pitchFamily="34" charset="0"/>
              </a:rPr>
              <a:t>Judicial</a:t>
            </a:r>
          </a:p>
        </p:txBody>
      </p:sp>
      <p:sp>
        <p:nvSpPr>
          <p:cNvPr id="5122" name="Slide Number Placeholder 5"/>
          <p:cNvSpPr>
            <a:spLocks noGrp="1"/>
          </p:cNvSpPr>
          <p:nvPr>
            <p:ph type="sldNum" sz="quarter" idx="12"/>
          </p:nvPr>
        </p:nvSpPr>
        <p:spPr>
          <a:noFill/>
        </p:spPr>
        <p:txBody>
          <a:bodyPr/>
          <a:lstStyle/>
          <a:p>
            <a:fld id="{991A474D-ADD2-48DE-ABBC-ABE22D3F1846}" type="slidenum">
              <a:rPr lang="en-US" smtClean="0"/>
              <a:pPr/>
              <a:t>5</a:t>
            </a:fld>
            <a:endParaRPr lang="en-US" smtClean="0"/>
          </a:p>
        </p:txBody>
      </p:sp>
      <p:sp>
        <p:nvSpPr>
          <p:cNvPr id="5124" name="Rectangle 3"/>
          <p:cNvSpPr>
            <a:spLocks noChangeArrowheads="1"/>
          </p:cNvSpPr>
          <p:nvPr/>
        </p:nvSpPr>
        <p:spPr bwMode="auto">
          <a:xfrm>
            <a:off x="1019175" y="1603375"/>
            <a:ext cx="6305550" cy="854075"/>
          </a:xfrm>
          <a:prstGeom prst="rect">
            <a:avLst/>
          </a:prstGeom>
          <a:noFill/>
          <a:ln w="9525">
            <a:noFill/>
            <a:miter lim="800000"/>
            <a:headEnd/>
            <a:tailEnd/>
          </a:ln>
        </p:spPr>
        <p:txBody>
          <a:bodyPr wrap="none">
            <a:spAutoFit/>
          </a:bodyPr>
          <a:lstStyle/>
          <a:p>
            <a:pPr algn="ctr"/>
            <a:r>
              <a:rPr lang="en-US" sz="5000" b="1" i="1" dirty="0">
                <a:solidFill>
                  <a:srgbClr val="FFFFFF"/>
                </a:solidFill>
                <a:effectLst>
                  <a:outerShdw blurRad="38100" dist="38100" dir="2700000" algn="tl">
                    <a:srgbClr val="000000">
                      <a:alpha val="43137"/>
                    </a:srgbClr>
                  </a:outerShdw>
                </a:effectLst>
                <a:latin typeface="Calibri" pitchFamily="34" charset="0"/>
              </a:rPr>
              <a:t>The Division of Powers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33363" y="2233613"/>
            <a:ext cx="8686800" cy="1143000"/>
          </a:xfrm>
        </p:spPr>
        <p:txBody>
          <a:bodyPr/>
          <a:lstStyle/>
          <a:p>
            <a:pPr eaLnBrk="1" hangingPunct="1"/>
            <a:r>
              <a:rPr lang="en-US" dirty="0" smtClean="0">
                <a:effectLst>
                  <a:outerShdw blurRad="38100" dist="38100" dir="2700000" algn="tl">
                    <a:srgbClr val="000000">
                      <a:alpha val="43137"/>
                    </a:srgbClr>
                  </a:outerShdw>
                </a:effectLst>
                <a:latin typeface="Calibri" pitchFamily="34" charset="0"/>
              </a:rPr>
              <a:t>The California Court System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1027"/>
          <p:cNvSpPr>
            <a:spLocks noGrp="1" noChangeArrowheads="1"/>
          </p:cNvSpPr>
          <p:nvPr>
            <p:ph type="title"/>
          </p:nvPr>
        </p:nvSpPr>
        <p:spPr/>
        <p:txBody>
          <a:bodyPr/>
          <a:lstStyle/>
          <a:p>
            <a:pPr eaLnBrk="1" hangingPunct="1"/>
            <a:r>
              <a:rPr lang="en-US" dirty="0" smtClean="0">
                <a:latin typeface="Calibri" pitchFamily="34" charset="0"/>
              </a:rPr>
              <a:t>A Unified Court System</a:t>
            </a:r>
          </a:p>
        </p:txBody>
      </p:sp>
      <p:sp>
        <p:nvSpPr>
          <p:cNvPr id="8195" name="Rectangle 1026"/>
          <p:cNvSpPr>
            <a:spLocks noGrp="1" noChangeArrowheads="1"/>
          </p:cNvSpPr>
          <p:nvPr>
            <p:ph idx="1"/>
          </p:nvPr>
        </p:nvSpPr>
        <p:spPr>
          <a:xfrm>
            <a:off x="390525" y="1843088"/>
            <a:ext cx="8382000" cy="3352800"/>
          </a:xfrm>
        </p:spPr>
        <p:txBody>
          <a:bodyPr/>
          <a:lstStyle/>
          <a:p>
            <a:pPr marL="0" indent="0" eaLnBrk="1" hangingPunct="1">
              <a:lnSpc>
                <a:spcPct val="90000"/>
              </a:lnSpc>
              <a:buFontTx/>
              <a:buNone/>
            </a:pPr>
            <a:r>
              <a:rPr lang="en-US" sz="3600" dirty="0" smtClean="0">
                <a:solidFill>
                  <a:srgbClr val="FFFFFF"/>
                </a:solidFill>
                <a:latin typeface="Calibri" pitchFamily="34" charset="0"/>
              </a:rPr>
              <a:t>June 2, 1998 - passed by constitutional amendment</a:t>
            </a:r>
          </a:p>
          <a:p>
            <a:pPr marL="0" indent="0" eaLnBrk="1" hangingPunct="1">
              <a:lnSpc>
                <a:spcPct val="90000"/>
              </a:lnSpc>
              <a:spcBef>
                <a:spcPct val="0"/>
              </a:spcBef>
              <a:buFontTx/>
              <a:buNone/>
            </a:pPr>
            <a:endParaRPr lang="en-US" sz="2800" dirty="0" smtClean="0">
              <a:solidFill>
                <a:schemeClr val="tx2"/>
              </a:solidFill>
              <a:latin typeface="Calibri" pitchFamily="34" charset="0"/>
            </a:endParaRPr>
          </a:p>
          <a:p>
            <a:pPr marL="0" indent="0" eaLnBrk="1" hangingPunct="1">
              <a:lnSpc>
                <a:spcPct val="90000"/>
              </a:lnSpc>
              <a:spcBef>
                <a:spcPct val="0"/>
              </a:spcBef>
              <a:buFontTx/>
              <a:buNone/>
            </a:pPr>
            <a:r>
              <a:rPr lang="en-US" sz="3600" dirty="0" smtClean="0">
                <a:solidFill>
                  <a:srgbClr val="FFFF99"/>
                </a:solidFill>
                <a:latin typeface="Calibri" pitchFamily="34" charset="0"/>
              </a:rPr>
              <a:t>One level of trial courts</a:t>
            </a:r>
          </a:p>
          <a:p>
            <a:pPr>
              <a:lnSpc>
                <a:spcPct val="90000"/>
              </a:lnSpc>
            </a:pPr>
            <a:r>
              <a:rPr lang="en-US" sz="3600" dirty="0" smtClean="0">
                <a:solidFill>
                  <a:srgbClr val="FFFFFF"/>
                </a:solidFill>
                <a:latin typeface="Calibri" pitchFamily="34" charset="0"/>
              </a:rPr>
              <a:t>Provide efficient use of resources</a:t>
            </a:r>
          </a:p>
          <a:p>
            <a:pPr>
              <a:lnSpc>
                <a:spcPct val="90000"/>
              </a:lnSpc>
            </a:pPr>
            <a:r>
              <a:rPr lang="en-US" sz="3600" dirty="0" smtClean="0">
                <a:solidFill>
                  <a:srgbClr val="FFFFFF"/>
                </a:solidFill>
                <a:latin typeface="Calibri" pitchFamily="34" charset="0"/>
              </a:rPr>
              <a:t>Improve service to the public</a:t>
            </a:r>
          </a:p>
        </p:txBody>
      </p:sp>
      <p:sp>
        <p:nvSpPr>
          <p:cNvPr id="8194" name="Slide Number Placeholder 5"/>
          <p:cNvSpPr>
            <a:spLocks noGrp="1"/>
          </p:cNvSpPr>
          <p:nvPr>
            <p:ph type="sldNum" sz="quarter" idx="12"/>
          </p:nvPr>
        </p:nvSpPr>
        <p:spPr>
          <a:noFill/>
        </p:spPr>
        <p:txBody>
          <a:bodyPr/>
          <a:lstStyle/>
          <a:p>
            <a:fld id="{0E6E326E-AB23-40DE-9D77-4486FDD3CB4F}" type="slidenum">
              <a:rPr lang="en-US" smtClean="0"/>
              <a:pPr/>
              <a:t>7</a:t>
            </a:fld>
            <a:endParaRPr lang="en-US" smtClean="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pPr eaLnBrk="1" hangingPunct="1"/>
            <a:r>
              <a:rPr lang="en-US" dirty="0" smtClean="0">
                <a:latin typeface="Calibri" pitchFamily="34" charset="0"/>
              </a:rPr>
              <a:t>The California Courts</a:t>
            </a:r>
          </a:p>
        </p:txBody>
      </p:sp>
      <p:sp>
        <p:nvSpPr>
          <p:cNvPr id="9218" name="Slide Number Placeholder 5"/>
          <p:cNvSpPr>
            <a:spLocks noGrp="1"/>
          </p:cNvSpPr>
          <p:nvPr>
            <p:ph type="sldNum" sz="quarter" idx="12"/>
          </p:nvPr>
        </p:nvSpPr>
        <p:spPr>
          <a:noFill/>
        </p:spPr>
        <p:txBody>
          <a:bodyPr/>
          <a:lstStyle/>
          <a:p>
            <a:fld id="{B52C6775-A0F6-48DF-AA74-3684D9AB2E20}" type="slidenum">
              <a:rPr lang="en-US" smtClean="0"/>
              <a:pPr/>
              <a:t>8</a:t>
            </a:fld>
            <a:endParaRPr lang="en-US" smtClean="0"/>
          </a:p>
        </p:txBody>
      </p:sp>
      <p:sp>
        <p:nvSpPr>
          <p:cNvPr id="130226" name="AutoShape 178"/>
          <p:cNvSpPr>
            <a:spLocks noChangeArrowheads="1"/>
          </p:cNvSpPr>
          <p:nvPr/>
        </p:nvSpPr>
        <p:spPr bwMode="auto">
          <a:xfrm rot="-1757767">
            <a:off x="4049713" y="4330700"/>
            <a:ext cx="4011612" cy="176213"/>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9525">
            <a:solidFill>
              <a:srgbClr val="800080"/>
            </a:solidFill>
            <a:miter lim="800000"/>
            <a:headEnd/>
            <a:tailEnd/>
          </a:ln>
        </p:spPr>
        <p:txBody>
          <a:bodyPr wrap="none" anchor="ctr"/>
          <a:lstStyle/>
          <a:p>
            <a:endParaRPr lang="en-US"/>
          </a:p>
        </p:txBody>
      </p:sp>
      <p:grpSp>
        <p:nvGrpSpPr>
          <p:cNvPr id="2" name="Group 289"/>
          <p:cNvGrpSpPr>
            <a:grpSpLocks/>
          </p:cNvGrpSpPr>
          <p:nvPr/>
        </p:nvGrpSpPr>
        <p:grpSpPr bwMode="auto">
          <a:xfrm>
            <a:off x="1152525" y="1695450"/>
            <a:ext cx="6896100" cy="4076700"/>
            <a:chOff x="960" y="1298"/>
            <a:chExt cx="4800" cy="3022"/>
          </a:xfrm>
        </p:grpSpPr>
        <p:sp>
          <p:nvSpPr>
            <p:cNvPr id="130216" name="Freeform 168"/>
            <p:cNvSpPr>
              <a:spLocks/>
            </p:cNvSpPr>
            <p:nvPr/>
          </p:nvSpPr>
          <p:spPr bwMode="auto">
            <a:xfrm flipH="1">
              <a:off x="3707" y="1298"/>
              <a:ext cx="2053" cy="470"/>
            </a:xfrm>
            <a:custGeom>
              <a:avLst/>
              <a:gdLst/>
              <a:ahLst/>
              <a:cxnLst>
                <a:cxn ang="0">
                  <a:pos x="0" y="608"/>
                </a:cxn>
                <a:cxn ang="0">
                  <a:pos x="1647" y="608"/>
                </a:cxn>
                <a:cxn ang="0">
                  <a:pos x="2623" y="0"/>
                </a:cxn>
                <a:cxn ang="0">
                  <a:pos x="1016" y="0"/>
                </a:cxn>
                <a:cxn ang="0">
                  <a:pos x="0" y="608"/>
                </a:cxn>
              </a:cxnLst>
              <a:rect l="0" t="0" r="r" b="b"/>
              <a:pathLst>
                <a:path w="2623" h="608">
                  <a:moveTo>
                    <a:pt x="0" y="608"/>
                  </a:moveTo>
                  <a:lnTo>
                    <a:pt x="1647" y="608"/>
                  </a:lnTo>
                  <a:lnTo>
                    <a:pt x="2623" y="0"/>
                  </a:lnTo>
                  <a:lnTo>
                    <a:pt x="1016" y="0"/>
                  </a:lnTo>
                  <a:lnTo>
                    <a:pt x="0" y="608"/>
                  </a:lnTo>
                  <a:close/>
                </a:path>
              </a:pathLst>
            </a:custGeom>
            <a:solidFill>
              <a:srgbClr val="800080">
                <a:alpha val="49001"/>
              </a:srgbClr>
            </a:solidFill>
            <a:ln w="9525">
              <a:noFill/>
              <a:round/>
              <a:headEnd/>
              <a:tailEnd/>
            </a:ln>
            <a:effectLst>
              <a:outerShdw dist="74053" dir="3542175" algn="ctr" rotWithShape="0">
                <a:schemeClr val="hlink"/>
              </a:outerShdw>
            </a:effectLst>
          </p:spPr>
          <p:txBody>
            <a:bodyPr/>
            <a:lstStyle/>
            <a:p>
              <a:pPr>
                <a:defRPr/>
              </a:pPr>
              <a:endParaRPr lang="en-US"/>
            </a:p>
          </p:txBody>
        </p:sp>
        <p:sp>
          <p:nvSpPr>
            <p:cNvPr id="130217" name="Freeform 169"/>
            <p:cNvSpPr>
              <a:spLocks/>
            </p:cNvSpPr>
            <p:nvPr/>
          </p:nvSpPr>
          <p:spPr bwMode="auto">
            <a:xfrm flipH="1">
              <a:off x="3666" y="1334"/>
              <a:ext cx="796" cy="1282"/>
            </a:xfrm>
            <a:custGeom>
              <a:avLst/>
              <a:gdLst/>
              <a:ahLst/>
              <a:cxnLst>
                <a:cxn ang="0">
                  <a:pos x="1017" y="0"/>
                </a:cxn>
                <a:cxn ang="0">
                  <a:pos x="0" y="629"/>
                </a:cxn>
                <a:cxn ang="0">
                  <a:pos x="0" y="1660"/>
                </a:cxn>
                <a:cxn ang="0">
                  <a:pos x="1017" y="992"/>
                </a:cxn>
                <a:cxn ang="0">
                  <a:pos x="1017" y="0"/>
                </a:cxn>
              </a:cxnLst>
              <a:rect l="0" t="0" r="r" b="b"/>
              <a:pathLst>
                <a:path w="1017" h="1660">
                  <a:moveTo>
                    <a:pt x="1017" y="0"/>
                  </a:moveTo>
                  <a:lnTo>
                    <a:pt x="0" y="629"/>
                  </a:lnTo>
                  <a:lnTo>
                    <a:pt x="0" y="1660"/>
                  </a:lnTo>
                  <a:lnTo>
                    <a:pt x="1017" y="992"/>
                  </a:lnTo>
                  <a:lnTo>
                    <a:pt x="1017" y="0"/>
                  </a:lnTo>
                  <a:close/>
                </a:path>
              </a:pathLst>
            </a:custGeom>
            <a:solidFill>
              <a:srgbClr val="800080">
                <a:alpha val="49001"/>
              </a:srgbClr>
            </a:solidFill>
            <a:ln w="9525">
              <a:noFill/>
              <a:round/>
              <a:headEnd/>
              <a:tailEnd/>
            </a:ln>
            <a:effectLst>
              <a:outerShdw dist="71842" dir="2700000" algn="ctr" rotWithShape="0">
                <a:schemeClr val="hlink"/>
              </a:outerShdw>
            </a:effectLst>
          </p:spPr>
          <p:txBody>
            <a:bodyPr/>
            <a:lstStyle/>
            <a:p>
              <a:pPr>
                <a:defRPr/>
              </a:pPr>
              <a:endParaRPr lang="en-US"/>
            </a:p>
          </p:txBody>
        </p:sp>
        <p:sp>
          <p:nvSpPr>
            <p:cNvPr id="130218" name="Freeform 170"/>
            <p:cNvSpPr>
              <a:spLocks/>
            </p:cNvSpPr>
            <p:nvPr/>
          </p:nvSpPr>
          <p:spPr bwMode="auto">
            <a:xfrm flipH="1">
              <a:off x="2315" y="2152"/>
              <a:ext cx="2085" cy="446"/>
            </a:xfrm>
            <a:custGeom>
              <a:avLst/>
              <a:gdLst/>
              <a:ahLst/>
              <a:cxnLst>
                <a:cxn ang="0">
                  <a:pos x="0" y="575"/>
                </a:cxn>
                <a:cxn ang="0">
                  <a:pos x="1651" y="575"/>
                </a:cxn>
                <a:cxn ang="0">
                  <a:pos x="2667" y="0"/>
                </a:cxn>
                <a:cxn ang="0">
                  <a:pos x="1016" y="0"/>
                </a:cxn>
                <a:cxn ang="0">
                  <a:pos x="0" y="575"/>
                </a:cxn>
              </a:cxnLst>
              <a:rect l="0" t="0" r="r" b="b"/>
              <a:pathLst>
                <a:path w="2667" h="575">
                  <a:moveTo>
                    <a:pt x="0" y="575"/>
                  </a:moveTo>
                  <a:lnTo>
                    <a:pt x="1651" y="575"/>
                  </a:lnTo>
                  <a:lnTo>
                    <a:pt x="2667" y="0"/>
                  </a:lnTo>
                  <a:lnTo>
                    <a:pt x="1016" y="0"/>
                  </a:lnTo>
                  <a:lnTo>
                    <a:pt x="0" y="575"/>
                  </a:lnTo>
                  <a:close/>
                </a:path>
              </a:pathLst>
            </a:custGeom>
            <a:solidFill>
              <a:srgbClr val="800080">
                <a:alpha val="49001"/>
              </a:srgbClr>
            </a:solidFill>
            <a:ln w="9525">
              <a:noFill/>
              <a:round/>
              <a:headEnd/>
              <a:tailEnd/>
            </a:ln>
            <a:effectLst>
              <a:outerShdw dist="74053" dir="3542175" algn="ctr" rotWithShape="0">
                <a:schemeClr val="hlink"/>
              </a:outerShdw>
            </a:effectLst>
          </p:spPr>
          <p:txBody>
            <a:bodyPr/>
            <a:lstStyle/>
            <a:p>
              <a:pPr>
                <a:defRPr/>
              </a:pPr>
              <a:endParaRPr lang="en-US"/>
            </a:p>
          </p:txBody>
        </p:sp>
        <p:sp>
          <p:nvSpPr>
            <p:cNvPr id="130219" name="Freeform 171"/>
            <p:cNvSpPr>
              <a:spLocks/>
            </p:cNvSpPr>
            <p:nvPr/>
          </p:nvSpPr>
          <p:spPr bwMode="auto">
            <a:xfrm flipH="1">
              <a:off x="2283" y="2188"/>
              <a:ext cx="799" cy="1244"/>
            </a:xfrm>
            <a:custGeom>
              <a:avLst/>
              <a:gdLst/>
              <a:ahLst/>
              <a:cxnLst>
                <a:cxn ang="0">
                  <a:pos x="1016" y="0"/>
                </a:cxn>
                <a:cxn ang="0">
                  <a:pos x="0" y="577"/>
                </a:cxn>
                <a:cxn ang="0">
                  <a:pos x="0" y="1608"/>
                </a:cxn>
                <a:cxn ang="0">
                  <a:pos x="1016" y="990"/>
                </a:cxn>
                <a:cxn ang="0">
                  <a:pos x="1016" y="0"/>
                </a:cxn>
              </a:cxnLst>
              <a:rect l="0" t="0" r="r" b="b"/>
              <a:pathLst>
                <a:path w="1016" h="1608">
                  <a:moveTo>
                    <a:pt x="1016" y="0"/>
                  </a:moveTo>
                  <a:lnTo>
                    <a:pt x="0" y="577"/>
                  </a:lnTo>
                  <a:lnTo>
                    <a:pt x="0" y="1608"/>
                  </a:lnTo>
                  <a:lnTo>
                    <a:pt x="1016" y="990"/>
                  </a:lnTo>
                  <a:lnTo>
                    <a:pt x="1016" y="0"/>
                  </a:lnTo>
                  <a:close/>
                </a:path>
              </a:pathLst>
            </a:custGeom>
            <a:solidFill>
              <a:srgbClr val="800080">
                <a:alpha val="49001"/>
              </a:srgbClr>
            </a:solidFill>
            <a:ln w="9525">
              <a:noFill/>
              <a:round/>
              <a:headEnd/>
              <a:tailEnd/>
            </a:ln>
            <a:effectLst>
              <a:outerShdw dist="71842" dir="2700000" algn="ctr" rotWithShape="0">
                <a:schemeClr val="hlink"/>
              </a:outerShdw>
            </a:effectLst>
          </p:spPr>
          <p:txBody>
            <a:bodyPr/>
            <a:lstStyle/>
            <a:p>
              <a:pPr>
                <a:defRPr/>
              </a:pPr>
              <a:endParaRPr lang="en-US"/>
            </a:p>
          </p:txBody>
        </p:sp>
        <p:sp>
          <p:nvSpPr>
            <p:cNvPr id="130220" name="Freeform 172"/>
            <p:cNvSpPr>
              <a:spLocks/>
            </p:cNvSpPr>
            <p:nvPr/>
          </p:nvSpPr>
          <p:spPr bwMode="auto">
            <a:xfrm flipH="1">
              <a:off x="1001" y="3002"/>
              <a:ext cx="2052" cy="470"/>
            </a:xfrm>
            <a:custGeom>
              <a:avLst/>
              <a:gdLst/>
              <a:ahLst/>
              <a:cxnLst>
                <a:cxn ang="0">
                  <a:pos x="0" y="608"/>
                </a:cxn>
                <a:cxn ang="0">
                  <a:pos x="1647" y="608"/>
                </a:cxn>
                <a:cxn ang="0">
                  <a:pos x="2623" y="0"/>
                </a:cxn>
                <a:cxn ang="0">
                  <a:pos x="1016" y="0"/>
                </a:cxn>
                <a:cxn ang="0">
                  <a:pos x="0" y="608"/>
                </a:cxn>
              </a:cxnLst>
              <a:rect l="0" t="0" r="r" b="b"/>
              <a:pathLst>
                <a:path w="2623" h="608">
                  <a:moveTo>
                    <a:pt x="0" y="608"/>
                  </a:moveTo>
                  <a:lnTo>
                    <a:pt x="1647" y="608"/>
                  </a:lnTo>
                  <a:lnTo>
                    <a:pt x="2623" y="0"/>
                  </a:lnTo>
                  <a:lnTo>
                    <a:pt x="1016" y="0"/>
                  </a:lnTo>
                  <a:lnTo>
                    <a:pt x="0" y="608"/>
                  </a:lnTo>
                  <a:close/>
                </a:path>
              </a:pathLst>
            </a:custGeom>
            <a:solidFill>
              <a:srgbClr val="800080">
                <a:alpha val="49001"/>
              </a:srgbClr>
            </a:solidFill>
            <a:ln w="9525">
              <a:noFill/>
              <a:round/>
              <a:headEnd/>
              <a:tailEnd/>
            </a:ln>
            <a:effectLst>
              <a:outerShdw dist="74053" dir="3542175" algn="ctr" rotWithShape="0">
                <a:schemeClr val="hlink"/>
              </a:outerShdw>
            </a:effectLst>
          </p:spPr>
          <p:txBody>
            <a:bodyPr/>
            <a:lstStyle/>
            <a:p>
              <a:pPr>
                <a:defRPr/>
              </a:pPr>
              <a:endParaRPr lang="en-US"/>
            </a:p>
          </p:txBody>
        </p:sp>
        <p:sp>
          <p:nvSpPr>
            <p:cNvPr id="130221" name="Freeform 173"/>
            <p:cNvSpPr>
              <a:spLocks/>
            </p:cNvSpPr>
            <p:nvPr/>
          </p:nvSpPr>
          <p:spPr bwMode="auto">
            <a:xfrm flipH="1">
              <a:off x="960" y="3038"/>
              <a:ext cx="794" cy="1282"/>
            </a:xfrm>
            <a:custGeom>
              <a:avLst/>
              <a:gdLst/>
              <a:ahLst/>
              <a:cxnLst>
                <a:cxn ang="0">
                  <a:pos x="1017" y="0"/>
                </a:cxn>
                <a:cxn ang="0">
                  <a:pos x="0" y="629"/>
                </a:cxn>
                <a:cxn ang="0">
                  <a:pos x="0" y="1660"/>
                </a:cxn>
                <a:cxn ang="0">
                  <a:pos x="1017" y="992"/>
                </a:cxn>
                <a:cxn ang="0">
                  <a:pos x="1017" y="0"/>
                </a:cxn>
              </a:cxnLst>
              <a:rect l="0" t="0" r="r" b="b"/>
              <a:pathLst>
                <a:path w="1017" h="1660">
                  <a:moveTo>
                    <a:pt x="1017" y="0"/>
                  </a:moveTo>
                  <a:lnTo>
                    <a:pt x="0" y="629"/>
                  </a:lnTo>
                  <a:lnTo>
                    <a:pt x="0" y="1660"/>
                  </a:lnTo>
                  <a:lnTo>
                    <a:pt x="1017" y="992"/>
                  </a:lnTo>
                  <a:lnTo>
                    <a:pt x="1017" y="0"/>
                  </a:lnTo>
                  <a:close/>
                </a:path>
              </a:pathLst>
            </a:custGeom>
            <a:solidFill>
              <a:srgbClr val="800080">
                <a:alpha val="49001"/>
              </a:srgbClr>
            </a:solidFill>
            <a:ln w="9525">
              <a:noFill/>
              <a:round/>
              <a:headEnd/>
              <a:tailEnd/>
            </a:ln>
            <a:effectLst>
              <a:outerShdw dist="71842" dir="2700000" algn="ctr" rotWithShape="0">
                <a:schemeClr val="hlink"/>
              </a:outerShdw>
            </a:effectLst>
          </p:spPr>
          <p:txBody>
            <a:bodyPr/>
            <a:lstStyle/>
            <a:p>
              <a:pPr>
                <a:defRPr/>
              </a:pPr>
              <a:endParaRPr lang="en-US"/>
            </a:p>
          </p:txBody>
        </p:sp>
        <p:sp>
          <p:nvSpPr>
            <p:cNvPr id="9228" name="WordArt 174"/>
            <p:cNvSpPr>
              <a:spLocks noChangeArrowheads="1" noChangeShapeType="1" noTextEdit="1"/>
            </p:cNvSpPr>
            <p:nvPr/>
          </p:nvSpPr>
          <p:spPr bwMode="auto">
            <a:xfrm>
              <a:off x="1488" y="3072"/>
              <a:ext cx="1104" cy="288"/>
            </a:xfrm>
            <a:prstGeom prst="rect">
              <a:avLst/>
            </a:prstGeom>
          </p:spPr>
          <p:txBody>
            <a:bodyPr wrap="none" fromWordArt="1">
              <a:prstTxWarp prst="textPlain">
                <a:avLst>
                  <a:gd name="adj" fmla="val 50000"/>
                </a:avLst>
              </a:prstTxWarp>
            </a:bodyPr>
            <a:lstStyle/>
            <a:p>
              <a:pPr algn="ctr"/>
              <a:r>
                <a:rPr lang="en-US" sz="3600" kern="10" dirty="0">
                  <a:ln w="9525">
                    <a:solidFill>
                      <a:srgbClr val="000000"/>
                    </a:solidFill>
                    <a:round/>
                    <a:headEnd/>
                    <a:tailEnd/>
                  </a:ln>
                  <a:solidFill>
                    <a:srgbClr val="FFFFFF"/>
                  </a:solidFill>
                  <a:latin typeface="Arial Black"/>
                </a:rPr>
                <a:t>Superior Court</a:t>
              </a:r>
            </a:p>
          </p:txBody>
        </p:sp>
        <p:sp>
          <p:nvSpPr>
            <p:cNvPr id="9229" name="WordArt 183"/>
            <p:cNvSpPr>
              <a:spLocks noChangeArrowheads="1" noChangeShapeType="1" noTextEdit="1"/>
            </p:cNvSpPr>
            <p:nvPr/>
          </p:nvSpPr>
          <p:spPr bwMode="auto">
            <a:xfrm>
              <a:off x="2832" y="2208"/>
              <a:ext cx="1104" cy="28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Court of Appeal</a:t>
              </a:r>
            </a:p>
          </p:txBody>
        </p:sp>
        <p:sp>
          <p:nvSpPr>
            <p:cNvPr id="9230" name="WordArt 184"/>
            <p:cNvSpPr>
              <a:spLocks noChangeArrowheads="1" noChangeShapeType="1" noTextEdit="1"/>
            </p:cNvSpPr>
            <p:nvPr/>
          </p:nvSpPr>
          <p:spPr bwMode="auto">
            <a:xfrm>
              <a:off x="4201" y="1344"/>
              <a:ext cx="1127" cy="317"/>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Supreme Court</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0226"/>
                                        </p:tgtEl>
                                        <p:attrNameLst>
                                          <p:attrName>style.visibility</p:attrName>
                                        </p:attrNameLst>
                                      </p:cBhvr>
                                      <p:to>
                                        <p:strVal val="visible"/>
                                      </p:to>
                                    </p:set>
                                    <p:animEffect transition="in" filter="wipe(down)">
                                      <p:cBhvr>
                                        <p:cTn id="11" dur="500"/>
                                        <p:tgtEl>
                                          <p:spTgt spid="130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2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026"/>
          <p:cNvSpPr>
            <a:spLocks noGrp="1" noChangeArrowheads="1"/>
          </p:cNvSpPr>
          <p:nvPr>
            <p:ph type="title"/>
          </p:nvPr>
        </p:nvSpPr>
        <p:spPr>
          <a:xfrm>
            <a:off x="150813" y="357188"/>
            <a:ext cx="8850312" cy="890587"/>
          </a:xfrm>
        </p:spPr>
        <p:txBody>
          <a:bodyPr/>
          <a:lstStyle/>
          <a:p>
            <a:pPr eaLnBrk="1" hangingPunct="1"/>
            <a:r>
              <a:rPr lang="en-US" sz="4600" dirty="0" smtClean="0">
                <a:latin typeface="Calibri" pitchFamily="34" charset="0"/>
              </a:rPr>
              <a:t>Types of Courts: A Comparison</a:t>
            </a:r>
          </a:p>
        </p:txBody>
      </p:sp>
      <p:sp>
        <p:nvSpPr>
          <p:cNvPr id="10242" name="Slide Number Placeholder 4"/>
          <p:cNvSpPr>
            <a:spLocks noGrp="1"/>
          </p:cNvSpPr>
          <p:nvPr>
            <p:ph type="sldNum" sz="quarter" idx="12"/>
          </p:nvPr>
        </p:nvSpPr>
        <p:spPr>
          <a:noFill/>
        </p:spPr>
        <p:txBody>
          <a:bodyPr/>
          <a:lstStyle/>
          <a:p>
            <a:fld id="{53AEA680-483A-4E35-896C-D5F227C27F0A}" type="slidenum">
              <a:rPr lang="en-US" smtClean="0"/>
              <a:pPr/>
              <a:t>9</a:t>
            </a:fld>
            <a:endParaRPr lang="en-US" smtClean="0"/>
          </a:p>
        </p:txBody>
      </p:sp>
      <p:grpSp>
        <p:nvGrpSpPr>
          <p:cNvPr id="10244" name="Group 1039"/>
          <p:cNvGrpSpPr>
            <a:grpSpLocks/>
          </p:cNvGrpSpPr>
          <p:nvPr/>
        </p:nvGrpSpPr>
        <p:grpSpPr bwMode="auto">
          <a:xfrm>
            <a:off x="966788" y="1481138"/>
            <a:ext cx="7196137" cy="4562475"/>
            <a:chOff x="1005" y="942"/>
            <a:chExt cx="4533" cy="2874"/>
          </a:xfrm>
        </p:grpSpPr>
        <p:sp>
          <p:nvSpPr>
            <p:cNvPr id="10245" name="Rectangle 1027"/>
            <p:cNvSpPr>
              <a:spLocks noChangeArrowheads="1"/>
            </p:cNvSpPr>
            <p:nvPr/>
          </p:nvSpPr>
          <p:spPr bwMode="auto">
            <a:xfrm>
              <a:off x="1005" y="1427"/>
              <a:ext cx="2104" cy="2389"/>
            </a:xfrm>
            <a:prstGeom prst="rect">
              <a:avLst/>
            </a:prstGeom>
            <a:noFill/>
            <a:ln w="12700">
              <a:noFill/>
              <a:miter lim="800000"/>
              <a:headEnd/>
              <a:tailEnd/>
            </a:ln>
          </p:spPr>
          <p:txBody>
            <a:bodyPr lIns="90488" tIns="44450" rIns="90488" bIns="44450"/>
            <a:lstStyle/>
            <a:p>
              <a:pPr marL="342900" indent="-342900"/>
              <a:r>
                <a:rPr lang="en-US" sz="2700" dirty="0" smtClean="0">
                  <a:solidFill>
                    <a:srgbClr val="FFFFFF"/>
                  </a:solidFill>
                  <a:latin typeface="Calibri" pitchFamily="34" charset="0"/>
                </a:rPr>
                <a:t>California Supreme Court</a:t>
              </a:r>
            </a:p>
            <a:p>
              <a:pPr marL="342900" indent="-342900"/>
              <a:r>
                <a:rPr lang="en-US" sz="2700" dirty="0" smtClean="0">
                  <a:solidFill>
                    <a:srgbClr val="FFFFFF"/>
                  </a:solidFill>
                  <a:latin typeface="Calibri" pitchFamily="34" charset="0"/>
                </a:rPr>
                <a:t>Court of Appeal, First Appellate District</a:t>
              </a:r>
            </a:p>
            <a:p>
              <a:pPr marL="342900" indent="-342900"/>
              <a:r>
                <a:rPr lang="en-US" sz="2700" dirty="0" smtClean="0">
                  <a:solidFill>
                    <a:srgbClr val="FFFFFF"/>
                  </a:solidFill>
                  <a:latin typeface="Calibri" pitchFamily="34" charset="0"/>
                </a:rPr>
                <a:t>Superior </a:t>
              </a:r>
              <a:r>
                <a:rPr lang="en-US" sz="2700" dirty="0">
                  <a:solidFill>
                    <a:srgbClr val="FFFFFF"/>
                  </a:solidFill>
                  <a:latin typeface="Calibri" pitchFamily="34" charset="0"/>
                </a:rPr>
                <a:t>Court of California, County of San Francisco</a:t>
              </a:r>
              <a:endParaRPr lang="en-US" sz="2700" i="1" dirty="0">
                <a:solidFill>
                  <a:srgbClr val="FFFFFF"/>
                </a:solidFill>
                <a:latin typeface="Calibri" pitchFamily="34" charset="0"/>
              </a:endParaRPr>
            </a:p>
            <a:p>
              <a:pPr marL="342900" indent="-342900"/>
              <a:endParaRPr lang="en-US" sz="1400" dirty="0">
                <a:solidFill>
                  <a:srgbClr val="FFFFFF"/>
                </a:solidFill>
                <a:latin typeface="Calibri" pitchFamily="34" charset="0"/>
              </a:endParaRPr>
            </a:p>
            <a:p>
              <a:pPr marL="342900" indent="-342900"/>
              <a:endParaRPr lang="en-US" sz="1400" dirty="0">
                <a:solidFill>
                  <a:srgbClr val="FFFFFF"/>
                </a:solidFill>
                <a:latin typeface="Calibri" pitchFamily="34" charset="0"/>
              </a:endParaRPr>
            </a:p>
          </p:txBody>
        </p:sp>
        <p:sp>
          <p:nvSpPr>
            <p:cNvPr id="10246" name="Rectangle 1028"/>
            <p:cNvSpPr>
              <a:spLocks noChangeArrowheads="1"/>
            </p:cNvSpPr>
            <p:nvPr/>
          </p:nvSpPr>
          <p:spPr bwMode="auto">
            <a:xfrm>
              <a:off x="1266" y="942"/>
              <a:ext cx="1623" cy="367"/>
            </a:xfrm>
            <a:prstGeom prst="rect">
              <a:avLst/>
            </a:prstGeom>
            <a:noFill/>
            <a:ln w="12700">
              <a:noFill/>
              <a:miter lim="800000"/>
              <a:headEnd/>
              <a:tailEnd/>
            </a:ln>
          </p:spPr>
          <p:txBody>
            <a:bodyPr lIns="90488" tIns="44450" rIns="90488" bIns="44450">
              <a:spAutoFit/>
            </a:bodyPr>
            <a:lstStyle/>
            <a:p>
              <a:pPr algn="ctr" eaLnBrk="0" hangingPunct="0"/>
              <a:r>
                <a:rPr lang="en-US" sz="3200" b="1">
                  <a:solidFill>
                    <a:srgbClr val="FFFFFF"/>
                  </a:solidFill>
                  <a:latin typeface="Calibri" pitchFamily="34" charset="0"/>
                </a:rPr>
                <a:t>State Courts</a:t>
              </a:r>
            </a:p>
          </p:txBody>
        </p:sp>
        <p:sp>
          <p:nvSpPr>
            <p:cNvPr id="10247" name="Line 1030"/>
            <p:cNvSpPr>
              <a:spLocks noChangeShapeType="1"/>
            </p:cNvSpPr>
            <p:nvPr/>
          </p:nvSpPr>
          <p:spPr bwMode="auto">
            <a:xfrm flipV="1">
              <a:off x="1104" y="1344"/>
              <a:ext cx="4274" cy="0"/>
            </a:xfrm>
            <a:prstGeom prst="line">
              <a:avLst/>
            </a:prstGeom>
            <a:noFill/>
            <a:ln w="25400">
              <a:solidFill>
                <a:schemeClr val="tx2"/>
              </a:solidFill>
              <a:prstDash val="sysDot"/>
              <a:round/>
              <a:headEnd/>
              <a:tailEnd/>
            </a:ln>
          </p:spPr>
          <p:txBody>
            <a:bodyPr wrap="none" anchor="ctr"/>
            <a:lstStyle/>
            <a:p>
              <a:endParaRPr lang="en-US">
                <a:latin typeface="Calibri" pitchFamily="34" charset="0"/>
              </a:endParaRPr>
            </a:p>
          </p:txBody>
        </p:sp>
        <p:sp>
          <p:nvSpPr>
            <p:cNvPr id="10248" name="Rectangle 1029"/>
            <p:cNvSpPr>
              <a:spLocks noChangeArrowheads="1"/>
            </p:cNvSpPr>
            <p:nvPr/>
          </p:nvSpPr>
          <p:spPr bwMode="auto">
            <a:xfrm>
              <a:off x="3342" y="944"/>
              <a:ext cx="1665" cy="367"/>
            </a:xfrm>
            <a:prstGeom prst="rect">
              <a:avLst/>
            </a:prstGeom>
            <a:noFill/>
            <a:ln w="12700">
              <a:noFill/>
              <a:miter lim="800000"/>
              <a:headEnd/>
              <a:tailEnd/>
            </a:ln>
          </p:spPr>
          <p:txBody>
            <a:bodyPr wrap="none" lIns="90488" tIns="44450" rIns="90488" bIns="44450">
              <a:spAutoFit/>
            </a:bodyPr>
            <a:lstStyle/>
            <a:p>
              <a:pPr eaLnBrk="0" hangingPunct="0"/>
              <a:r>
                <a:rPr lang="en-US" sz="3200" b="1" dirty="0">
                  <a:solidFill>
                    <a:srgbClr val="FFFF99"/>
                  </a:solidFill>
                  <a:latin typeface="Calibri" pitchFamily="34" charset="0"/>
                </a:rPr>
                <a:t>Federal Courts</a:t>
              </a:r>
            </a:p>
          </p:txBody>
        </p:sp>
        <p:sp>
          <p:nvSpPr>
            <p:cNvPr id="10249" name="Rectangle 1031"/>
            <p:cNvSpPr>
              <a:spLocks noChangeArrowheads="1"/>
            </p:cNvSpPr>
            <p:nvPr/>
          </p:nvSpPr>
          <p:spPr bwMode="auto">
            <a:xfrm>
              <a:off x="3225" y="1427"/>
              <a:ext cx="2313" cy="2389"/>
            </a:xfrm>
            <a:prstGeom prst="rect">
              <a:avLst/>
            </a:prstGeom>
            <a:noFill/>
            <a:ln w="12700">
              <a:noFill/>
              <a:miter lim="800000"/>
              <a:headEnd/>
              <a:tailEnd/>
            </a:ln>
          </p:spPr>
          <p:txBody>
            <a:bodyPr lIns="90488" tIns="44450" rIns="90488" bIns="44450"/>
            <a:lstStyle/>
            <a:p>
              <a:pPr marL="342900" indent="-342900"/>
              <a:r>
                <a:rPr lang="en-US" sz="2700" dirty="0" smtClean="0">
                  <a:solidFill>
                    <a:srgbClr val="FFFF99"/>
                  </a:solidFill>
                  <a:latin typeface="Calibri" pitchFamily="34" charset="0"/>
                </a:rPr>
                <a:t>United States Supreme Court</a:t>
              </a:r>
            </a:p>
            <a:p>
              <a:pPr marL="342900" indent="-342900"/>
              <a:r>
                <a:rPr lang="en-US" sz="2700" dirty="0" smtClean="0">
                  <a:solidFill>
                    <a:srgbClr val="FFFF99"/>
                  </a:solidFill>
                  <a:latin typeface="Calibri" pitchFamily="34" charset="0"/>
                </a:rPr>
                <a:t>Court of Appeals, Ninth Circuit</a:t>
              </a:r>
            </a:p>
            <a:p>
              <a:pPr marL="342900" indent="-342900"/>
              <a:r>
                <a:rPr lang="en-US" sz="2700" dirty="0" smtClean="0">
                  <a:solidFill>
                    <a:srgbClr val="FFFF99"/>
                  </a:solidFill>
                  <a:latin typeface="Calibri" pitchFamily="34" charset="0"/>
                </a:rPr>
                <a:t>United </a:t>
              </a:r>
              <a:r>
                <a:rPr lang="en-US" sz="2700" dirty="0">
                  <a:solidFill>
                    <a:srgbClr val="FFFF99"/>
                  </a:solidFill>
                  <a:latin typeface="Calibri" pitchFamily="34" charset="0"/>
                </a:rPr>
                <a:t>States District Court, Northern District of California </a:t>
              </a:r>
            </a:p>
            <a:p>
              <a:pPr marL="342900" indent="-342900"/>
              <a:endParaRPr lang="en-US" sz="1400" dirty="0">
                <a:solidFill>
                  <a:srgbClr val="FFFF99"/>
                </a:solidFill>
                <a:latin typeface="Calibri" pitchFamily="34" charset="0"/>
              </a:endParaRPr>
            </a:p>
            <a:p>
              <a:pPr marL="342900" indent="-342900"/>
              <a:endParaRPr lang="en-US" sz="1400" dirty="0">
                <a:solidFill>
                  <a:srgbClr val="FFFF99"/>
                </a:solidFill>
                <a:latin typeface="Calibri" pitchFamily="34" charset="0"/>
              </a:endParaRPr>
            </a:p>
          </p:txBody>
        </p:sp>
        <p:sp>
          <p:nvSpPr>
            <p:cNvPr id="10250" name="Freeform 1038"/>
            <p:cNvSpPr>
              <a:spLocks/>
            </p:cNvSpPr>
            <p:nvPr/>
          </p:nvSpPr>
          <p:spPr bwMode="auto">
            <a:xfrm>
              <a:off x="3109" y="1143"/>
              <a:ext cx="27" cy="2505"/>
            </a:xfrm>
            <a:custGeom>
              <a:avLst/>
              <a:gdLst>
                <a:gd name="T0" fmla="*/ 0 w 27"/>
                <a:gd name="T1" fmla="*/ 0 h 2505"/>
                <a:gd name="T2" fmla="*/ 27 w 27"/>
                <a:gd name="T3" fmla="*/ 2505 h 2505"/>
                <a:gd name="T4" fmla="*/ 0 60000 65536"/>
                <a:gd name="T5" fmla="*/ 0 60000 65536"/>
                <a:gd name="T6" fmla="*/ 0 w 27"/>
                <a:gd name="T7" fmla="*/ 0 h 2505"/>
                <a:gd name="T8" fmla="*/ 27 w 27"/>
                <a:gd name="T9" fmla="*/ 2505 h 2505"/>
              </a:gdLst>
              <a:ahLst/>
              <a:cxnLst>
                <a:cxn ang="T4">
                  <a:pos x="T0" y="T1"/>
                </a:cxn>
                <a:cxn ang="T5">
                  <a:pos x="T2" y="T3"/>
                </a:cxn>
              </a:cxnLst>
              <a:rect l="T6" t="T7" r="T8" b="T9"/>
              <a:pathLst>
                <a:path w="27" h="2505">
                  <a:moveTo>
                    <a:pt x="0" y="0"/>
                  </a:moveTo>
                  <a:lnTo>
                    <a:pt x="27" y="2505"/>
                  </a:lnTo>
                </a:path>
              </a:pathLst>
            </a:custGeom>
            <a:noFill/>
            <a:ln w="25400">
              <a:solidFill>
                <a:schemeClr val="tx2"/>
              </a:solidFill>
              <a:prstDash val="sysDot"/>
              <a:round/>
              <a:headEnd/>
              <a:tailEnd/>
            </a:ln>
          </p:spPr>
          <p:txBody>
            <a:bodyPr wrap="none" anchor="ctr"/>
            <a:lstStyle/>
            <a:p>
              <a:endParaRPr lang="en-US">
                <a:latin typeface="Calibri" pitchFamily="34" charset="0"/>
              </a:endParaRPr>
            </a:p>
          </p:txBody>
        </p:sp>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2"/>
  <p:tag name="TPOS" val="2"/>
</p:tagLst>
</file>

<file path=ppt/theme/theme1.xml><?xml version="1.0" encoding="utf-8"?>
<a:theme xmlns:a="http://schemas.openxmlformats.org/drawingml/2006/main" name="JC Blue">
  <a:themeElements>
    <a:clrScheme name="">
      <a:dk1>
        <a:srgbClr val="292929"/>
      </a:dk1>
      <a:lt1>
        <a:srgbClr val="D5EEFF"/>
      </a:lt1>
      <a:dk2>
        <a:srgbClr val="053C6D"/>
      </a:dk2>
      <a:lt2>
        <a:srgbClr val="FFCC00"/>
      </a:lt2>
      <a:accent1>
        <a:srgbClr val="FFCC00"/>
      </a:accent1>
      <a:accent2>
        <a:srgbClr val="A50021"/>
      </a:accent2>
      <a:accent3>
        <a:srgbClr val="AAAFBA"/>
      </a:accent3>
      <a:accent4>
        <a:srgbClr val="B6CBDA"/>
      </a:accent4>
      <a:accent5>
        <a:srgbClr val="FFE2AA"/>
      </a:accent5>
      <a:accent6>
        <a:srgbClr val="95001D"/>
      </a:accent6>
      <a:hlink>
        <a:srgbClr val="00BA89"/>
      </a:hlink>
      <a:folHlink>
        <a:srgbClr val="FF5601"/>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ffice Them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Office Them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JC Blue</Template>
  <TotalTime>6812</TotalTime>
  <Words>1103</Words>
  <Application>Microsoft Office PowerPoint</Application>
  <PresentationFormat>On-screen Show (4:3)</PresentationFormat>
  <Paragraphs>225</Paragraphs>
  <Slides>19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Black</vt:lpstr>
      <vt:lpstr>Calibri</vt:lpstr>
      <vt:lpstr>Tahoma</vt:lpstr>
      <vt:lpstr>Times New Roman</vt:lpstr>
      <vt:lpstr>Trebuchet MS</vt:lpstr>
      <vt:lpstr>Wingdings</vt:lpstr>
      <vt:lpstr>JC Blue</vt:lpstr>
      <vt:lpstr>Our System of Government</vt:lpstr>
      <vt:lpstr>Whose Business Is This???</vt:lpstr>
      <vt:lpstr>Our Government</vt:lpstr>
      <vt:lpstr>Federal Law / State Law</vt:lpstr>
      <vt:lpstr>Our Government</vt:lpstr>
      <vt:lpstr>The California Court System</vt:lpstr>
      <vt:lpstr>A Unified Court System</vt:lpstr>
      <vt:lpstr>The California Courts</vt:lpstr>
      <vt:lpstr>Types of Courts: A Comparison</vt:lpstr>
      <vt:lpstr>Federal Appellate Circuits</vt:lpstr>
      <vt:lpstr>PowerPoint Presentation</vt:lpstr>
      <vt:lpstr>Types of Courts: A Comparison</vt:lpstr>
      <vt:lpstr>Supreme Court</vt:lpstr>
      <vt:lpstr>Supreme Court</vt:lpstr>
      <vt:lpstr>Superior Court</vt:lpstr>
      <vt:lpstr>Superior Court</vt:lpstr>
      <vt:lpstr>The CA Supreme Court</vt:lpstr>
      <vt:lpstr>Types of Cases: A Comparison</vt:lpstr>
      <vt:lpstr> Our Government &amp; The California Court System</vt:lpstr>
    </vt:vector>
  </TitlesOfParts>
  <Company>Administrative Office of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Doherty, Jane</dc:creator>
  <cp:lastModifiedBy>Genzer, Deborah</cp:lastModifiedBy>
  <cp:revision>652</cp:revision>
  <dcterms:created xsi:type="dcterms:W3CDTF">2001-08-13T15:46:28Z</dcterms:created>
  <dcterms:modified xsi:type="dcterms:W3CDTF">2017-05-05T15:55:24Z</dcterms:modified>
</cp:coreProperties>
</file>