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75" y="-3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415775"/>
            <a:ext cx="5486399" cy="4183374"/>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17915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03" name="Shape 20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73" name="Shape 27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79" name="Shape 27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91" name="Shape 29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97" name="Shape 29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03" name="Shape 30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09" name="Shape 30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15" name="Shape 31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21" name="Shape 32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27" name="Shape 32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33" name="Shape 33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39" name="Shape 33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45" name="Shape 3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53" name="Shape 3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59" name="Shape 35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65" name="Shape 36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73" name="Shape 37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82" name="Shape 3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391" name="Shape 39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02" name="Shape 40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08" name="Shape 40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14" name="Shape 41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20" name="Shape 42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28" name="Shape 42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34" name="Shape 43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40" name="Shape 44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47" name="Shape 44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53" name="Shape 4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59" name="Shape 45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68" name="Shape 46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32" name="Shape 23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74" name="Shape 47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80" name="Shape 48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86" name="Shape 48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497" name="Shape 49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503" name="Shape 50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509" name="Shape 50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515" name="Shape 51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521" name="Shape 52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39" name="Shape 23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47" name="Shape 24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54" name="Shape 25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60" name="Shape 26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15775"/>
            <a:ext cx="5486399" cy="4183374"/>
          </a:xfrm>
          <a:prstGeom prst="rect">
            <a:avLst/>
          </a:prstGeom>
        </p:spPr>
        <p:txBody>
          <a:bodyPr lIns="91425" tIns="91425" rIns="91425" bIns="91425" anchor="ctr" anchorCtr="0">
            <a:noAutofit/>
          </a:bodyPr>
          <a:lstStyle/>
          <a:p>
            <a:pPr>
              <a:spcBef>
                <a:spcPts val="0"/>
              </a:spcBef>
              <a:buNone/>
            </a:pPr>
            <a:endParaRPr/>
          </a:p>
        </p:txBody>
      </p:sp>
      <p:sp>
        <p:nvSpPr>
          <p:cNvPr id="267" name="Shape 26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0" y="4242851"/>
            <a:ext cx="8968083" cy="275941"/>
          </a:xfrm>
          <a:prstGeom prst="rect">
            <a:avLst/>
          </a:prstGeom>
          <a:noFill/>
          <a:ln>
            <a:noFill/>
          </a:ln>
        </p:spPr>
      </p:pic>
      <p:pic>
        <p:nvPicPr>
          <p:cNvPr id="13" name="Shape 13"/>
          <p:cNvPicPr preferRelativeResize="0"/>
          <p:nvPr/>
        </p:nvPicPr>
        <p:blipFill rotWithShape="1">
          <a:blip r:embed="rId3">
            <a:alphaModFix/>
          </a:blip>
          <a:srcRect/>
          <a:stretch/>
        </p:blipFill>
        <p:spPr>
          <a:xfrm>
            <a:off x="9111715" y="4243844"/>
            <a:ext cx="3077108" cy="276940"/>
          </a:xfrm>
          <a:prstGeom prst="rect">
            <a:avLst/>
          </a:prstGeom>
          <a:noFill/>
          <a:ln>
            <a:noFill/>
          </a:ln>
        </p:spPr>
      </p:pic>
      <p:sp>
        <p:nvSpPr>
          <p:cNvPr id="14" name="Shape 14"/>
          <p:cNvSpPr/>
          <p:nvPr/>
        </p:nvSpPr>
        <p:spPr>
          <a:xfrm>
            <a:off x="0" y="2590077"/>
            <a:ext cx="8968085" cy="1660332"/>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5" name="Shape 15"/>
          <p:cNvSpPr/>
          <p:nvPr/>
        </p:nvSpPr>
        <p:spPr>
          <a:xfrm>
            <a:off x="9111714" y="2590077"/>
            <a:ext cx="3077108" cy="1660332"/>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ctrTitle"/>
          </p:nvPr>
        </p:nvSpPr>
        <p:spPr>
          <a:xfrm>
            <a:off x="680322" y="2733708"/>
            <a:ext cx="8144134" cy="1373070"/>
          </a:xfrm>
          <a:prstGeom prst="rect">
            <a:avLst/>
          </a:prstGeom>
          <a:noFill/>
          <a:ln>
            <a:noFill/>
          </a:ln>
        </p:spPr>
        <p:txBody>
          <a:bodyPr lIns="91425" tIns="91425" rIns="91425" bIns="91425" anchor="b" anchorCtr="0"/>
          <a:lstStyle>
            <a:lvl1pPr marL="0" marR="0" indent="0" algn="r" rtl="0">
              <a:lnSpc>
                <a:spcPct val="90000"/>
              </a:lnSpc>
              <a:spcBef>
                <a:spcPts val="0"/>
              </a:spcBef>
              <a:buClr>
                <a:schemeClr val="lt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680322" y="4394039"/>
            <a:ext cx="8144134" cy="1117686"/>
          </a:xfrm>
          <a:prstGeom prst="rect">
            <a:avLst/>
          </a:prstGeom>
          <a:noFill/>
          <a:ln>
            <a:noFill/>
          </a:ln>
        </p:spPr>
        <p:txBody>
          <a:bodyPr lIns="91425" tIns="91425" rIns="91425" bIns="91425" anchor="t" anchorCtr="0"/>
          <a:lstStyle>
            <a:lvl1pPr marL="0" marR="0" indent="0" algn="r" rtl="0">
              <a:lnSpc>
                <a:spcPct val="90000"/>
              </a:lnSpc>
              <a:spcBef>
                <a:spcPts val="1000"/>
              </a:spcBef>
              <a:buClr>
                <a:schemeClr val="lt1"/>
              </a:buClr>
              <a:buFont typeface="Arial"/>
              <a:buNone/>
              <a:defRPr/>
            </a:lvl1pPr>
            <a:lvl2pPr marL="457200" marR="0" indent="0" algn="ctr" rtl="0">
              <a:lnSpc>
                <a:spcPct val="90000"/>
              </a:lnSpc>
              <a:spcBef>
                <a:spcPts val="500"/>
              </a:spcBef>
              <a:buClr>
                <a:schemeClr val="lt1"/>
              </a:buClr>
              <a:buFont typeface="Arial"/>
              <a:buNone/>
              <a:defRPr/>
            </a:lvl2pPr>
            <a:lvl3pPr marL="914400" marR="0" indent="0" algn="ctr" rtl="0">
              <a:lnSpc>
                <a:spcPct val="90000"/>
              </a:lnSpc>
              <a:spcBef>
                <a:spcPts val="500"/>
              </a:spcBef>
              <a:buClr>
                <a:schemeClr val="lt1"/>
              </a:buClr>
              <a:buFont typeface="Arial"/>
              <a:buNone/>
              <a:defRPr/>
            </a:lvl3pPr>
            <a:lvl4pPr marL="1371600" marR="0" indent="0" algn="ctr" rtl="0">
              <a:lnSpc>
                <a:spcPct val="90000"/>
              </a:lnSpc>
              <a:spcBef>
                <a:spcPts val="500"/>
              </a:spcBef>
              <a:buClr>
                <a:schemeClr val="lt1"/>
              </a:buClr>
              <a:buFont typeface="Arial"/>
              <a:buNone/>
              <a:defRPr/>
            </a:lvl4pPr>
            <a:lvl5pPr marL="1828800" marR="0" indent="0" algn="ctr" rtl="0">
              <a:lnSpc>
                <a:spcPct val="90000"/>
              </a:lnSpc>
              <a:spcBef>
                <a:spcPts val="500"/>
              </a:spcBef>
              <a:buClr>
                <a:schemeClr val="lt1"/>
              </a:buClr>
              <a:buFont typeface="Arial"/>
              <a:buNone/>
              <a:defRPr/>
            </a:lvl5pPr>
            <a:lvl6pPr marL="2286000" marR="0" indent="0" algn="ctr" rtl="0">
              <a:lnSpc>
                <a:spcPct val="90000"/>
              </a:lnSpc>
              <a:spcBef>
                <a:spcPts val="500"/>
              </a:spcBef>
              <a:buClr>
                <a:schemeClr val="lt1"/>
              </a:buClr>
              <a:buFont typeface="Arial"/>
              <a:buNone/>
              <a:defRPr/>
            </a:lvl6pPr>
            <a:lvl7pPr marL="2743200" marR="0" indent="0" algn="ctr" rtl="0">
              <a:lnSpc>
                <a:spcPct val="90000"/>
              </a:lnSpc>
              <a:spcBef>
                <a:spcPts val="500"/>
              </a:spcBef>
              <a:buClr>
                <a:schemeClr val="lt1"/>
              </a:buClr>
              <a:buFont typeface="Arial"/>
              <a:buNone/>
              <a:defRPr/>
            </a:lvl7pPr>
            <a:lvl8pPr marL="3200400" marR="0" indent="0" algn="ctr" rtl="0">
              <a:lnSpc>
                <a:spcPct val="90000"/>
              </a:lnSpc>
              <a:spcBef>
                <a:spcPts val="500"/>
              </a:spcBef>
              <a:buClr>
                <a:schemeClr val="lt1"/>
              </a:buClr>
              <a:buFont typeface="Arial"/>
              <a:buNone/>
              <a:defRPr/>
            </a:lvl8pPr>
            <a:lvl9pPr marL="3657600" marR="0" indent="0" algn="ctr" rtl="0">
              <a:lnSpc>
                <a:spcPct val="90000"/>
              </a:lnSpc>
              <a:spcBef>
                <a:spcPts val="500"/>
              </a:spcBef>
              <a:buClr>
                <a:schemeClr val="lt1"/>
              </a:buClr>
              <a:buFont typeface="Arial"/>
              <a:buNone/>
              <a:defRPr/>
            </a:lvl9pPr>
          </a:lstStyle>
          <a:p>
            <a:endParaRPr/>
          </a:p>
        </p:txBody>
      </p:sp>
      <p:sp>
        <p:nvSpPr>
          <p:cNvPr id="18" name="Shape 18"/>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9255346" y="2750336"/>
            <a:ext cx="1171887" cy="1356442"/>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04" name="Shape 104"/>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05" name="Shape 105"/>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06" name="Shape 106"/>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07" name="Shape 107"/>
          <p:cNvSpPr txBox="1">
            <a:spLocks noGrp="1"/>
          </p:cNvSpPr>
          <p:nvPr>
            <p:ph type="title"/>
          </p:nvPr>
        </p:nvSpPr>
        <p:spPr>
          <a:xfrm>
            <a:off x="680322" y="4711616"/>
            <a:ext cx="9613858" cy="4530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a:spLocks noGrp="1"/>
          </p:cNvSpPr>
          <p:nvPr>
            <p:ph type="pic" idx="2"/>
          </p:nvPr>
        </p:nvSpPr>
        <p:spPr>
          <a:xfrm>
            <a:off x="680322" y="609597"/>
            <a:ext cx="9613858" cy="3589574"/>
          </a:xfrm>
          <a:prstGeom prst="rect">
            <a:avLst/>
          </a:prstGeom>
          <a:noFill/>
          <a:ln>
            <a:noFill/>
          </a:ln>
        </p:spPr>
      </p:sp>
      <p:sp>
        <p:nvSpPr>
          <p:cNvPr id="109" name="Shape 109"/>
          <p:cNvSpPr txBox="1">
            <a:spLocks noGrp="1"/>
          </p:cNvSpPr>
          <p:nvPr>
            <p:ph type="body" idx="1"/>
          </p:nvPr>
        </p:nvSpPr>
        <p:spPr>
          <a:xfrm>
            <a:off x="680318" y="5169582"/>
            <a:ext cx="9613861" cy="622970"/>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10" name="Shape 110"/>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sldNum" idx="12"/>
          </p:nvPr>
        </p:nvSpPr>
        <p:spPr>
          <a:xfrm>
            <a:off x="10729454" y="4711308"/>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15" name="Shape 115"/>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16" name="Shape 116"/>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17" name="Shape 117"/>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8" name="Shape 118"/>
          <p:cNvSpPr txBox="1">
            <a:spLocks noGrp="1"/>
          </p:cNvSpPr>
          <p:nvPr>
            <p:ph type="title"/>
          </p:nvPr>
        </p:nvSpPr>
        <p:spPr>
          <a:xfrm>
            <a:off x="680322" y="609597"/>
            <a:ext cx="9613858" cy="35927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body" idx="1"/>
          </p:nvPr>
        </p:nvSpPr>
        <p:spPr>
          <a:xfrm>
            <a:off x="680322" y="4711614"/>
            <a:ext cx="9613858" cy="1090788"/>
          </a:xfrm>
          <a:prstGeom prst="rect">
            <a:avLst/>
          </a:prstGeom>
          <a:noFill/>
          <a:ln>
            <a:noFill/>
          </a:ln>
        </p:spPr>
        <p:txBody>
          <a:bodyPr lIns="91425" tIns="91425" rIns="91425" bIns="91425" anchor="ctr"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20" name="Shape 120"/>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10729454" y="4711614"/>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25" name="Shape 125"/>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26" name="Shape 126"/>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27" name="Shape 127"/>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28" name="Shape 128"/>
          <p:cNvSpPr txBox="1">
            <a:spLocks noGrp="1"/>
          </p:cNvSpPr>
          <p:nvPr>
            <p:ph type="title"/>
          </p:nvPr>
        </p:nvSpPr>
        <p:spPr>
          <a:xfrm>
            <a:off x="1127855" y="609597"/>
            <a:ext cx="8718877" cy="303606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body" idx="1"/>
          </p:nvPr>
        </p:nvSpPr>
        <p:spPr>
          <a:xfrm>
            <a:off x="1402287" y="3653378"/>
            <a:ext cx="8156579" cy="548967"/>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30" name="Shape 130"/>
          <p:cNvSpPr txBox="1">
            <a:spLocks noGrp="1"/>
          </p:cNvSpPr>
          <p:nvPr>
            <p:ph type="body" idx="2"/>
          </p:nvPr>
        </p:nvSpPr>
        <p:spPr>
          <a:xfrm>
            <a:off x="680322" y="4711614"/>
            <a:ext cx="9613858" cy="1090788"/>
          </a:xfrm>
          <a:prstGeom prst="rect">
            <a:avLst/>
          </a:prstGeom>
          <a:noFill/>
          <a:ln>
            <a:noFill/>
          </a:ln>
        </p:spPr>
        <p:txBody>
          <a:bodyPr lIns="91425" tIns="91425" rIns="91425" bIns="91425" anchor="ctr"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31" name="Shape 131"/>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2" name="Shape 132"/>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3" name="Shape 133"/>
          <p:cNvSpPr txBox="1">
            <a:spLocks noGrp="1"/>
          </p:cNvSpPr>
          <p:nvPr>
            <p:ph type="sldNum" idx="12"/>
          </p:nvPr>
        </p:nvSpPr>
        <p:spPr>
          <a:xfrm>
            <a:off x="10729454" y="4709925"/>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134" name="Shape 134"/>
          <p:cNvSpPr txBox="1"/>
          <p:nvPr/>
        </p:nvSpPr>
        <p:spPr>
          <a:xfrm>
            <a:off x="583572" y="748116"/>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US" sz="7200" b="0" i="0" u="none" strike="noStrike" cap="none" baseline="0">
                <a:solidFill>
                  <a:schemeClr val="lt1"/>
                </a:solidFill>
                <a:latin typeface="Trebuchet MS"/>
                <a:ea typeface="Trebuchet MS"/>
                <a:cs typeface="Trebuchet MS"/>
                <a:sym typeface="Trebuchet MS"/>
              </a:rPr>
              <a:t>“</a:t>
            </a:r>
          </a:p>
        </p:txBody>
      </p:sp>
      <p:sp>
        <p:nvSpPr>
          <p:cNvPr id="135" name="Shape 135"/>
          <p:cNvSpPr txBox="1"/>
          <p:nvPr/>
        </p:nvSpPr>
        <p:spPr>
          <a:xfrm>
            <a:off x="9662809" y="3033524"/>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Trebuchet MS"/>
              <a:buNone/>
            </a:pPr>
            <a:r>
              <a:rPr lang="en-US" sz="7200" b="0" i="0" u="none" strike="noStrike" cap="none" baseline="0">
                <a:solidFill>
                  <a:schemeClr val="lt1"/>
                </a:solidFill>
                <a:latin typeface="Trebuchet MS"/>
                <a:ea typeface="Trebuchet MS"/>
                <a:cs typeface="Trebuchet MS"/>
                <a:sym typeface="Trebuchet M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38" name="Shape 138"/>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39" name="Shape 139"/>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40" name="Shape 140"/>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1" name="Shape 141"/>
          <p:cNvSpPr txBox="1">
            <a:spLocks noGrp="1"/>
          </p:cNvSpPr>
          <p:nvPr>
            <p:ph type="title"/>
          </p:nvPr>
        </p:nvSpPr>
        <p:spPr>
          <a:xfrm>
            <a:off x="680318" y="4711614"/>
            <a:ext cx="9613861" cy="58853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1"/>
          </p:nvPr>
        </p:nvSpPr>
        <p:spPr>
          <a:xfrm>
            <a:off x="680320" y="5300148"/>
            <a:ext cx="9613861" cy="502254"/>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43" name="Shape 14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4" name="Shape 14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5" name="Shape 145"/>
          <p:cNvSpPr txBox="1">
            <a:spLocks noGrp="1"/>
          </p:cNvSpPr>
          <p:nvPr>
            <p:ph type="sldNum" idx="12"/>
          </p:nvPr>
        </p:nvSpPr>
        <p:spPr>
          <a:xfrm>
            <a:off x="10729454" y="4709925"/>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148" name="Shape 148"/>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149" name="Shape 149"/>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50" name="Shape 150"/>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51" name="Shape 151"/>
          <p:cNvSpPr txBox="1">
            <a:spLocks noGrp="1"/>
          </p:cNvSpPr>
          <p:nvPr>
            <p:ph type="title"/>
          </p:nvPr>
        </p:nvSpPr>
        <p:spPr>
          <a:xfrm>
            <a:off x="669222" y="753227"/>
            <a:ext cx="9624959" cy="1080938"/>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2" name="Shape 152"/>
          <p:cNvSpPr txBox="1">
            <a:spLocks noGrp="1"/>
          </p:cNvSpPr>
          <p:nvPr>
            <p:ph type="body" idx="1"/>
          </p:nvPr>
        </p:nvSpPr>
        <p:spPr>
          <a:xfrm>
            <a:off x="660945" y="2336873"/>
            <a:ext cx="3070033" cy="576262"/>
          </a:xfrm>
          <a:prstGeom prst="rect">
            <a:avLst/>
          </a:prstGeom>
          <a:noFill/>
          <a:ln>
            <a:noFill/>
          </a:ln>
        </p:spPr>
        <p:txBody>
          <a:bodyPr lIns="91425" tIns="91425" rIns="91425" bIns="91425" anchor="b" anchorCtr="0"/>
          <a:lstStyle>
            <a:lvl1pPr marL="0" indent="0" rtl="0">
              <a:spcBef>
                <a:spcPts val="0"/>
              </a:spcBef>
              <a:buClr>
                <a:schemeClr val="l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53" name="Shape 153"/>
          <p:cNvSpPr txBox="1">
            <a:spLocks noGrp="1"/>
          </p:cNvSpPr>
          <p:nvPr>
            <p:ph type="body" idx="2"/>
          </p:nvPr>
        </p:nvSpPr>
        <p:spPr>
          <a:xfrm>
            <a:off x="680322" y="3022673"/>
            <a:ext cx="3049702" cy="2913513"/>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54" name="Shape 154"/>
          <p:cNvSpPr txBox="1">
            <a:spLocks noGrp="1"/>
          </p:cNvSpPr>
          <p:nvPr>
            <p:ph type="body" idx="3"/>
          </p:nvPr>
        </p:nvSpPr>
        <p:spPr>
          <a:xfrm>
            <a:off x="3956025" y="2336873"/>
            <a:ext cx="3063240" cy="576262"/>
          </a:xfrm>
          <a:prstGeom prst="rect">
            <a:avLst/>
          </a:prstGeom>
          <a:noFill/>
          <a:ln>
            <a:noFill/>
          </a:ln>
        </p:spPr>
        <p:txBody>
          <a:bodyPr lIns="91425" tIns="91425" rIns="91425" bIns="91425" anchor="b" anchorCtr="0"/>
          <a:lstStyle>
            <a:lvl1pPr marL="0" indent="0" rtl="0">
              <a:spcBef>
                <a:spcPts val="0"/>
              </a:spcBef>
              <a:buClr>
                <a:schemeClr val="l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55" name="Shape 155"/>
          <p:cNvSpPr txBox="1">
            <a:spLocks noGrp="1"/>
          </p:cNvSpPr>
          <p:nvPr>
            <p:ph type="body" idx="4"/>
          </p:nvPr>
        </p:nvSpPr>
        <p:spPr>
          <a:xfrm>
            <a:off x="3945469" y="3022673"/>
            <a:ext cx="3063240" cy="2913513"/>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56" name="Shape 156"/>
          <p:cNvSpPr txBox="1">
            <a:spLocks noGrp="1"/>
          </p:cNvSpPr>
          <p:nvPr>
            <p:ph type="body" idx="5"/>
          </p:nvPr>
        </p:nvSpPr>
        <p:spPr>
          <a:xfrm>
            <a:off x="7224156" y="2336873"/>
            <a:ext cx="3070024" cy="576262"/>
          </a:xfrm>
          <a:prstGeom prst="rect">
            <a:avLst/>
          </a:prstGeom>
          <a:noFill/>
          <a:ln>
            <a:noFill/>
          </a:ln>
        </p:spPr>
        <p:txBody>
          <a:bodyPr lIns="91425" tIns="91425" rIns="91425" bIns="91425" anchor="b" anchorCtr="0"/>
          <a:lstStyle>
            <a:lvl1pPr marL="0" indent="0" rtl="0">
              <a:spcBef>
                <a:spcPts val="0"/>
              </a:spcBef>
              <a:buClr>
                <a:schemeClr val="l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57" name="Shape 157"/>
          <p:cNvSpPr txBox="1">
            <a:spLocks noGrp="1"/>
          </p:cNvSpPr>
          <p:nvPr>
            <p:ph type="body" idx="6"/>
          </p:nvPr>
        </p:nvSpPr>
        <p:spPr>
          <a:xfrm>
            <a:off x="7224156" y="3022673"/>
            <a:ext cx="3070024" cy="2913513"/>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58" name="Shape 158"/>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9" name="Shape 159"/>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0" name="Shape 160"/>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163" name="Shape 163"/>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164" name="Shape 164"/>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65" name="Shape 165"/>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66" name="Shape 166"/>
          <p:cNvSpPr txBox="1">
            <a:spLocks noGrp="1"/>
          </p:cNvSpPr>
          <p:nvPr>
            <p:ph type="title"/>
          </p:nvPr>
        </p:nvSpPr>
        <p:spPr>
          <a:xfrm>
            <a:off x="680322" y="753227"/>
            <a:ext cx="9613859" cy="1080938"/>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txBox="1">
            <a:spLocks noGrp="1"/>
          </p:cNvSpPr>
          <p:nvPr>
            <p:ph type="body" idx="1"/>
          </p:nvPr>
        </p:nvSpPr>
        <p:spPr>
          <a:xfrm>
            <a:off x="680318" y="4297503"/>
            <a:ext cx="3049704" cy="576262"/>
          </a:xfrm>
          <a:prstGeom prst="rect">
            <a:avLst/>
          </a:prstGeom>
          <a:noFill/>
          <a:ln>
            <a:noFill/>
          </a:ln>
        </p:spPr>
        <p:txBody>
          <a:bodyPr lIns="91425" tIns="91425" rIns="91425" bIns="91425" anchor="b" anchorCtr="0"/>
          <a:lstStyle>
            <a:lvl1pPr marL="0" indent="0" rtl="0">
              <a:spcBef>
                <a:spcPts val="0"/>
              </a:spcBef>
              <a:buClr>
                <a:schemeClr val="l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68" name="Shape 168"/>
          <p:cNvSpPr>
            <a:spLocks noGrp="1"/>
          </p:cNvSpPr>
          <p:nvPr>
            <p:ph type="pic" idx="2"/>
          </p:nvPr>
        </p:nvSpPr>
        <p:spPr>
          <a:xfrm>
            <a:off x="680318" y="2336873"/>
            <a:ext cx="3049704" cy="1524000"/>
          </a:xfrm>
          <a:prstGeom prst="roundRect">
            <a:avLst>
              <a:gd name="adj" fmla="val 0"/>
            </a:avLst>
          </a:prstGeom>
          <a:noFill/>
          <a:ln>
            <a:noFill/>
          </a:ln>
        </p:spPr>
        <p:txBody>
          <a:bodyPr lIns="91425" tIns="91425" rIns="91425" bIns="91425" anchor="t" anchorCtr="0"/>
          <a:lstStyle>
            <a:lvl1pPr marL="0" marR="0" indent="0" algn="ctr" rtl="0">
              <a:spcBef>
                <a:spcPts val="0"/>
              </a:spcBef>
              <a:buClr>
                <a:schemeClr val="lt1"/>
              </a:buClr>
              <a:buFont typeface="Trebuchet MS"/>
              <a:buNone/>
              <a:defRPr/>
            </a:lvl1pPr>
            <a:lvl2pPr marL="457200" marR="0" indent="0" algn="l" rtl="0">
              <a:spcBef>
                <a:spcPts val="0"/>
              </a:spcBef>
              <a:buClr>
                <a:schemeClr val="lt1"/>
              </a:buClr>
              <a:buFont typeface="Trebuchet MS"/>
              <a:buNone/>
              <a:defRPr/>
            </a:lvl2pPr>
            <a:lvl3pPr marL="914400" marR="0" indent="0" algn="l" rtl="0">
              <a:spcBef>
                <a:spcPts val="0"/>
              </a:spcBef>
              <a:buClr>
                <a:schemeClr val="lt1"/>
              </a:buClr>
              <a:buFont typeface="Trebuchet MS"/>
              <a:buNone/>
              <a:defRPr/>
            </a:lvl3pPr>
            <a:lvl4pPr marL="1371600" marR="0" indent="0" algn="l" rtl="0">
              <a:spcBef>
                <a:spcPts val="0"/>
              </a:spcBef>
              <a:buClr>
                <a:schemeClr val="lt1"/>
              </a:buClr>
              <a:buFont typeface="Trebuchet MS"/>
              <a:buNone/>
              <a:defRPr/>
            </a:lvl4pPr>
            <a:lvl5pPr marL="1828800" marR="0" indent="0" algn="l" rtl="0">
              <a:spcBef>
                <a:spcPts val="0"/>
              </a:spcBef>
              <a:buClr>
                <a:schemeClr val="lt1"/>
              </a:buClr>
              <a:buFont typeface="Trebuchet MS"/>
              <a:buNone/>
              <a:defRPr/>
            </a:lvl5pPr>
            <a:lvl6pPr marL="2286000" marR="0" indent="0" algn="l" rtl="0">
              <a:spcBef>
                <a:spcPts val="0"/>
              </a:spcBef>
              <a:buClr>
                <a:schemeClr val="lt1"/>
              </a:buClr>
              <a:buFont typeface="Trebuchet MS"/>
              <a:buNone/>
              <a:defRPr/>
            </a:lvl6pPr>
            <a:lvl7pPr marL="2743200" marR="0" indent="0" algn="l" rtl="0">
              <a:spcBef>
                <a:spcPts val="0"/>
              </a:spcBef>
              <a:buClr>
                <a:schemeClr val="lt1"/>
              </a:buClr>
              <a:buFont typeface="Trebuchet MS"/>
              <a:buNone/>
              <a:defRPr/>
            </a:lvl7pPr>
            <a:lvl8pPr marL="3200400" marR="0" indent="0" algn="l" rtl="0">
              <a:spcBef>
                <a:spcPts val="0"/>
              </a:spcBef>
              <a:buClr>
                <a:schemeClr val="lt1"/>
              </a:buClr>
              <a:buFont typeface="Trebuchet MS"/>
              <a:buNone/>
              <a:defRPr/>
            </a:lvl8pPr>
            <a:lvl9pPr marL="3657600" marR="0" indent="0" algn="l" rtl="0">
              <a:spcBef>
                <a:spcPts val="0"/>
              </a:spcBef>
              <a:buClr>
                <a:schemeClr val="lt1"/>
              </a:buClr>
              <a:buFont typeface="Trebuchet MS"/>
              <a:buNone/>
              <a:defRPr/>
            </a:lvl9pPr>
          </a:lstStyle>
          <a:p>
            <a:endParaRPr/>
          </a:p>
        </p:txBody>
      </p:sp>
      <p:sp>
        <p:nvSpPr>
          <p:cNvPr id="169" name="Shape 169"/>
          <p:cNvSpPr txBox="1">
            <a:spLocks noGrp="1"/>
          </p:cNvSpPr>
          <p:nvPr>
            <p:ph type="body" idx="3"/>
          </p:nvPr>
        </p:nvSpPr>
        <p:spPr>
          <a:xfrm>
            <a:off x="680318" y="4873764"/>
            <a:ext cx="3049704" cy="1062422"/>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70" name="Shape 170"/>
          <p:cNvSpPr txBox="1">
            <a:spLocks noGrp="1"/>
          </p:cNvSpPr>
          <p:nvPr>
            <p:ph type="body" idx="4"/>
          </p:nvPr>
        </p:nvSpPr>
        <p:spPr>
          <a:xfrm>
            <a:off x="3945471" y="4297503"/>
            <a:ext cx="3063240" cy="576262"/>
          </a:xfrm>
          <a:prstGeom prst="rect">
            <a:avLst/>
          </a:prstGeom>
          <a:noFill/>
          <a:ln>
            <a:noFill/>
          </a:ln>
        </p:spPr>
        <p:txBody>
          <a:bodyPr lIns="91425" tIns="91425" rIns="91425" bIns="91425" anchor="b" anchorCtr="0"/>
          <a:lstStyle>
            <a:lvl1pPr marL="0" indent="0" rtl="0">
              <a:spcBef>
                <a:spcPts val="0"/>
              </a:spcBef>
              <a:buClr>
                <a:schemeClr val="l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71" name="Shape 171"/>
          <p:cNvSpPr>
            <a:spLocks noGrp="1"/>
          </p:cNvSpPr>
          <p:nvPr>
            <p:ph type="pic" idx="5"/>
          </p:nvPr>
        </p:nvSpPr>
        <p:spPr>
          <a:xfrm>
            <a:off x="3945469" y="2336873"/>
            <a:ext cx="3063240" cy="1524000"/>
          </a:xfrm>
          <a:prstGeom prst="roundRect">
            <a:avLst>
              <a:gd name="adj" fmla="val 0"/>
            </a:avLst>
          </a:prstGeom>
          <a:noFill/>
          <a:ln>
            <a:noFill/>
          </a:ln>
        </p:spPr>
        <p:txBody>
          <a:bodyPr lIns="91425" tIns="91425" rIns="91425" bIns="91425" anchor="t" anchorCtr="0"/>
          <a:lstStyle>
            <a:lvl1pPr marL="0" marR="0" indent="0" algn="ctr" rtl="0">
              <a:spcBef>
                <a:spcPts val="0"/>
              </a:spcBef>
              <a:buClr>
                <a:schemeClr val="lt1"/>
              </a:buClr>
              <a:buFont typeface="Trebuchet MS"/>
              <a:buNone/>
              <a:defRPr/>
            </a:lvl1pPr>
            <a:lvl2pPr marL="457200" marR="0" indent="0" algn="l" rtl="0">
              <a:spcBef>
                <a:spcPts val="0"/>
              </a:spcBef>
              <a:buClr>
                <a:schemeClr val="lt1"/>
              </a:buClr>
              <a:buFont typeface="Trebuchet MS"/>
              <a:buNone/>
              <a:defRPr/>
            </a:lvl2pPr>
            <a:lvl3pPr marL="914400" marR="0" indent="0" algn="l" rtl="0">
              <a:spcBef>
                <a:spcPts val="0"/>
              </a:spcBef>
              <a:buClr>
                <a:schemeClr val="lt1"/>
              </a:buClr>
              <a:buFont typeface="Trebuchet MS"/>
              <a:buNone/>
              <a:defRPr/>
            </a:lvl3pPr>
            <a:lvl4pPr marL="1371600" marR="0" indent="0" algn="l" rtl="0">
              <a:spcBef>
                <a:spcPts val="0"/>
              </a:spcBef>
              <a:buClr>
                <a:schemeClr val="lt1"/>
              </a:buClr>
              <a:buFont typeface="Trebuchet MS"/>
              <a:buNone/>
              <a:defRPr/>
            </a:lvl4pPr>
            <a:lvl5pPr marL="1828800" marR="0" indent="0" algn="l" rtl="0">
              <a:spcBef>
                <a:spcPts val="0"/>
              </a:spcBef>
              <a:buClr>
                <a:schemeClr val="lt1"/>
              </a:buClr>
              <a:buFont typeface="Trebuchet MS"/>
              <a:buNone/>
              <a:defRPr/>
            </a:lvl5pPr>
            <a:lvl6pPr marL="2286000" marR="0" indent="0" algn="l" rtl="0">
              <a:spcBef>
                <a:spcPts val="0"/>
              </a:spcBef>
              <a:buClr>
                <a:schemeClr val="lt1"/>
              </a:buClr>
              <a:buFont typeface="Trebuchet MS"/>
              <a:buNone/>
              <a:defRPr/>
            </a:lvl6pPr>
            <a:lvl7pPr marL="2743200" marR="0" indent="0" algn="l" rtl="0">
              <a:spcBef>
                <a:spcPts val="0"/>
              </a:spcBef>
              <a:buClr>
                <a:schemeClr val="lt1"/>
              </a:buClr>
              <a:buFont typeface="Trebuchet MS"/>
              <a:buNone/>
              <a:defRPr/>
            </a:lvl7pPr>
            <a:lvl8pPr marL="3200400" marR="0" indent="0" algn="l" rtl="0">
              <a:spcBef>
                <a:spcPts val="0"/>
              </a:spcBef>
              <a:buClr>
                <a:schemeClr val="lt1"/>
              </a:buClr>
              <a:buFont typeface="Trebuchet MS"/>
              <a:buNone/>
              <a:defRPr/>
            </a:lvl8pPr>
            <a:lvl9pPr marL="3657600" marR="0" indent="0" algn="l" rtl="0">
              <a:spcBef>
                <a:spcPts val="0"/>
              </a:spcBef>
              <a:buClr>
                <a:schemeClr val="lt1"/>
              </a:buClr>
              <a:buFont typeface="Trebuchet MS"/>
              <a:buNone/>
              <a:defRPr/>
            </a:lvl9pPr>
          </a:lstStyle>
          <a:p>
            <a:endParaRPr/>
          </a:p>
        </p:txBody>
      </p:sp>
      <p:sp>
        <p:nvSpPr>
          <p:cNvPr id="172" name="Shape 172"/>
          <p:cNvSpPr txBox="1">
            <a:spLocks noGrp="1"/>
          </p:cNvSpPr>
          <p:nvPr>
            <p:ph type="body" idx="6"/>
          </p:nvPr>
        </p:nvSpPr>
        <p:spPr>
          <a:xfrm>
            <a:off x="3944117" y="4873764"/>
            <a:ext cx="3067296" cy="1062422"/>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73" name="Shape 173"/>
          <p:cNvSpPr txBox="1">
            <a:spLocks noGrp="1"/>
          </p:cNvSpPr>
          <p:nvPr>
            <p:ph type="body" idx="7"/>
          </p:nvPr>
        </p:nvSpPr>
        <p:spPr>
          <a:xfrm>
            <a:off x="7230678" y="4297503"/>
            <a:ext cx="3063505" cy="576262"/>
          </a:xfrm>
          <a:prstGeom prst="rect">
            <a:avLst/>
          </a:prstGeom>
          <a:noFill/>
          <a:ln>
            <a:noFill/>
          </a:ln>
        </p:spPr>
        <p:txBody>
          <a:bodyPr lIns="91425" tIns="91425" rIns="91425" bIns="91425" anchor="b" anchorCtr="0"/>
          <a:lstStyle>
            <a:lvl1pPr marL="0" indent="0" rtl="0">
              <a:spcBef>
                <a:spcPts val="0"/>
              </a:spcBef>
              <a:buClr>
                <a:schemeClr val="l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74" name="Shape 174"/>
          <p:cNvSpPr>
            <a:spLocks noGrp="1"/>
          </p:cNvSpPr>
          <p:nvPr>
            <p:ph type="pic" idx="8"/>
          </p:nvPr>
        </p:nvSpPr>
        <p:spPr>
          <a:xfrm>
            <a:off x="7230677" y="2336873"/>
            <a:ext cx="3063505" cy="1524000"/>
          </a:xfrm>
          <a:prstGeom prst="roundRect">
            <a:avLst>
              <a:gd name="adj" fmla="val 0"/>
            </a:avLst>
          </a:prstGeom>
          <a:noFill/>
          <a:ln>
            <a:noFill/>
          </a:ln>
        </p:spPr>
        <p:txBody>
          <a:bodyPr lIns="91425" tIns="91425" rIns="91425" bIns="91425" anchor="t" anchorCtr="0"/>
          <a:lstStyle>
            <a:lvl1pPr marL="0" marR="0" indent="0" algn="ctr" rtl="0">
              <a:spcBef>
                <a:spcPts val="0"/>
              </a:spcBef>
              <a:buClr>
                <a:schemeClr val="lt1"/>
              </a:buClr>
              <a:buFont typeface="Trebuchet MS"/>
              <a:buNone/>
              <a:defRPr/>
            </a:lvl1pPr>
            <a:lvl2pPr marL="457200" marR="0" indent="0" algn="l" rtl="0">
              <a:spcBef>
                <a:spcPts val="0"/>
              </a:spcBef>
              <a:buClr>
                <a:schemeClr val="lt1"/>
              </a:buClr>
              <a:buFont typeface="Trebuchet MS"/>
              <a:buNone/>
              <a:defRPr/>
            </a:lvl2pPr>
            <a:lvl3pPr marL="914400" marR="0" indent="0" algn="l" rtl="0">
              <a:spcBef>
                <a:spcPts val="0"/>
              </a:spcBef>
              <a:buClr>
                <a:schemeClr val="lt1"/>
              </a:buClr>
              <a:buFont typeface="Trebuchet MS"/>
              <a:buNone/>
              <a:defRPr/>
            </a:lvl3pPr>
            <a:lvl4pPr marL="1371600" marR="0" indent="0" algn="l" rtl="0">
              <a:spcBef>
                <a:spcPts val="0"/>
              </a:spcBef>
              <a:buClr>
                <a:schemeClr val="lt1"/>
              </a:buClr>
              <a:buFont typeface="Trebuchet MS"/>
              <a:buNone/>
              <a:defRPr/>
            </a:lvl4pPr>
            <a:lvl5pPr marL="1828800" marR="0" indent="0" algn="l" rtl="0">
              <a:spcBef>
                <a:spcPts val="0"/>
              </a:spcBef>
              <a:buClr>
                <a:schemeClr val="lt1"/>
              </a:buClr>
              <a:buFont typeface="Trebuchet MS"/>
              <a:buNone/>
              <a:defRPr/>
            </a:lvl5pPr>
            <a:lvl6pPr marL="2286000" marR="0" indent="0" algn="l" rtl="0">
              <a:spcBef>
                <a:spcPts val="0"/>
              </a:spcBef>
              <a:buClr>
                <a:schemeClr val="lt1"/>
              </a:buClr>
              <a:buFont typeface="Trebuchet MS"/>
              <a:buNone/>
              <a:defRPr/>
            </a:lvl6pPr>
            <a:lvl7pPr marL="2743200" marR="0" indent="0" algn="l" rtl="0">
              <a:spcBef>
                <a:spcPts val="0"/>
              </a:spcBef>
              <a:buClr>
                <a:schemeClr val="lt1"/>
              </a:buClr>
              <a:buFont typeface="Trebuchet MS"/>
              <a:buNone/>
              <a:defRPr/>
            </a:lvl7pPr>
            <a:lvl8pPr marL="3200400" marR="0" indent="0" algn="l" rtl="0">
              <a:spcBef>
                <a:spcPts val="0"/>
              </a:spcBef>
              <a:buClr>
                <a:schemeClr val="lt1"/>
              </a:buClr>
              <a:buFont typeface="Trebuchet MS"/>
              <a:buNone/>
              <a:defRPr/>
            </a:lvl8pPr>
            <a:lvl9pPr marL="3657600" marR="0" indent="0" algn="l" rtl="0">
              <a:spcBef>
                <a:spcPts val="0"/>
              </a:spcBef>
              <a:buClr>
                <a:schemeClr val="lt1"/>
              </a:buClr>
              <a:buFont typeface="Trebuchet MS"/>
              <a:buNone/>
              <a:defRPr/>
            </a:lvl9pPr>
          </a:lstStyle>
          <a:p>
            <a:endParaRPr/>
          </a:p>
        </p:txBody>
      </p:sp>
      <p:sp>
        <p:nvSpPr>
          <p:cNvPr id="175" name="Shape 175"/>
          <p:cNvSpPr txBox="1">
            <a:spLocks noGrp="1"/>
          </p:cNvSpPr>
          <p:nvPr>
            <p:ph type="body" idx="9"/>
          </p:nvPr>
        </p:nvSpPr>
        <p:spPr>
          <a:xfrm>
            <a:off x="7230553" y="4873762"/>
            <a:ext cx="3067563" cy="1062422"/>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176" name="Shape 176"/>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7" name="Shape 177"/>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8" name="Shape 178"/>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181" name="Shape 181"/>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182" name="Shape 182"/>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83" name="Shape 183"/>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84" name="Shape 184"/>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txBox="1">
            <a:spLocks noGrp="1"/>
          </p:cNvSpPr>
          <p:nvPr>
            <p:ph type="body" idx="1"/>
          </p:nvPr>
        </p:nvSpPr>
        <p:spPr>
          <a:xfrm rot="5400000">
            <a:off x="3687593" y="-670399"/>
            <a:ext cx="3599316" cy="9613861"/>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186" name="Shape 186"/>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7" name="Shape 187"/>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8" name="Shape 188"/>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9"/>
        <p:cNvGrpSpPr/>
        <p:nvPr/>
      </p:nvGrpSpPr>
      <p:grpSpPr>
        <a:xfrm>
          <a:off x="0" y="0"/>
          <a:ext cx="0" cy="0"/>
          <a:chOff x="0" y="0"/>
          <a:chExt cx="0" cy="0"/>
        </a:xfrm>
      </p:grpSpPr>
      <p:sp>
        <p:nvSpPr>
          <p:cNvPr id="190" name="Shape 190"/>
          <p:cNvSpPr/>
          <p:nvPr/>
        </p:nvSpPr>
        <p:spPr>
          <a:xfrm rot="5400000">
            <a:off x="8116207" y="1869394"/>
            <a:ext cx="5106987"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191" name="Shape 191"/>
          <p:cNvSpPr/>
          <p:nvPr/>
        </p:nvSpPr>
        <p:spPr>
          <a:xfrm rot="5400000">
            <a:off x="9868201" y="5372402"/>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92" name="Shape 192"/>
          <p:cNvSpPr txBox="1">
            <a:spLocks noGrp="1"/>
          </p:cNvSpPr>
          <p:nvPr>
            <p:ph type="title"/>
          </p:nvPr>
        </p:nvSpPr>
        <p:spPr>
          <a:xfrm rot="5400000">
            <a:off x="8489251" y="2249575"/>
            <a:ext cx="4353759" cy="1073801"/>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
          </p:nvPr>
        </p:nvSpPr>
        <p:spPr>
          <a:xfrm rot="5400000">
            <a:off x="2452029" y="-1162110"/>
            <a:ext cx="5326588" cy="8870003"/>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194" name="Shape 194"/>
          <p:cNvSpPr txBox="1">
            <a:spLocks noGrp="1"/>
          </p:cNvSpPr>
          <p:nvPr>
            <p:ph type="dt" idx="10"/>
          </p:nvPr>
        </p:nvSpPr>
        <p:spPr>
          <a:xfrm>
            <a:off x="6807125"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5" name="Shape 195"/>
          <p:cNvSpPr txBox="1">
            <a:spLocks noGrp="1"/>
          </p:cNvSpPr>
          <p:nvPr>
            <p:ph type="ftr" idx="11"/>
          </p:nvPr>
        </p:nvSpPr>
        <p:spPr>
          <a:xfrm>
            <a:off x="680320" y="5936187"/>
            <a:ext cx="612680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6" name="Shape 196"/>
          <p:cNvSpPr txBox="1">
            <a:spLocks noGrp="1"/>
          </p:cNvSpPr>
          <p:nvPr>
            <p:ph type="sldNum" idx="12"/>
          </p:nvPr>
        </p:nvSpPr>
        <p:spPr>
          <a:xfrm>
            <a:off x="10097550" y="5398632"/>
            <a:ext cx="1154150" cy="1090788"/>
          </a:xfrm>
          <a:prstGeom prst="rect">
            <a:avLst/>
          </a:prstGeom>
          <a:noFill/>
          <a:ln>
            <a:noFill/>
          </a:ln>
        </p:spPr>
        <p:txBody>
          <a:bodyPr lIns="91425" tIns="45700" rIns="91425" bIns="45700" anchor="t" anchorCtr="0">
            <a:noAutofit/>
          </a:bodyPr>
          <a:lstStyle>
            <a:lvl1pPr marL="0" marR="0" indent="0" algn="ctr"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23" name="Shape 23"/>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24" name="Shape 24"/>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25" name="Shape 25"/>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6" name="Shape 26"/>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680320" y="2336873"/>
            <a:ext cx="9613861" cy="3599316"/>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28" name="Shape 28"/>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pic>
        <p:nvPicPr>
          <p:cNvPr id="32" name="Shape 32"/>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33" name="Shape 33"/>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34" name="Shape 34"/>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35" name="Shape 35"/>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680320" y="2336873"/>
            <a:ext cx="4698357" cy="3599316"/>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38" name="Shape 38"/>
          <p:cNvSpPr txBox="1">
            <a:spLocks noGrp="1"/>
          </p:cNvSpPr>
          <p:nvPr>
            <p:ph type="body" idx="2"/>
          </p:nvPr>
        </p:nvSpPr>
        <p:spPr>
          <a:xfrm>
            <a:off x="5594123" y="2336873"/>
            <a:ext cx="4700058" cy="3599316"/>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39" name="Shape 39"/>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44" name="Shape 44"/>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45" name="Shape 45"/>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46" name="Shape 46"/>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7" name="Shape 47"/>
          <p:cNvSpPr txBox="1">
            <a:spLocks noGrp="1"/>
          </p:cNvSpPr>
          <p:nvPr>
            <p:ph type="title"/>
          </p:nvPr>
        </p:nvSpPr>
        <p:spPr>
          <a:xfrm>
            <a:off x="680320" y="753227"/>
            <a:ext cx="9613858" cy="108093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685846" y="2336873"/>
            <a:ext cx="5608335" cy="3599313"/>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49" name="Shape 49"/>
          <p:cNvSpPr txBox="1">
            <a:spLocks noGrp="1"/>
          </p:cNvSpPr>
          <p:nvPr>
            <p:ph type="body" idx="2"/>
          </p:nvPr>
        </p:nvSpPr>
        <p:spPr>
          <a:xfrm>
            <a:off x="680322" y="2336872"/>
            <a:ext cx="3790077" cy="3599317"/>
          </a:xfrm>
          <a:prstGeom prst="rect">
            <a:avLst/>
          </a:prstGeom>
          <a:noFill/>
          <a:ln>
            <a:noFill/>
          </a:ln>
        </p:spPr>
        <p:txBody>
          <a:bodyPr lIns="91425" tIns="91425" rIns="91425" bIns="91425" anchor="ctr"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50" name="Shape 50"/>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2">
            <a:alphaModFix/>
          </a:blip>
          <a:srcRect/>
          <a:stretch/>
        </p:blipFill>
        <p:spPr>
          <a:xfrm>
            <a:off x="0" y="4086907"/>
            <a:ext cx="10437812" cy="321163"/>
          </a:xfrm>
          <a:prstGeom prst="rect">
            <a:avLst/>
          </a:prstGeom>
          <a:noFill/>
          <a:ln>
            <a:noFill/>
          </a:ln>
        </p:spPr>
      </p:pic>
      <p:pic>
        <p:nvPicPr>
          <p:cNvPr id="55" name="Shape 55"/>
          <p:cNvPicPr preferRelativeResize="0"/>
          <p:nvPr/>
        </p:nvPicPr>
        <p:blipFill rotWithShape="1">
          <a:blip r:embed="rId3">
            <a:alphaModFix/>
          </a:blip>
          <a:srcRect/>
          <a:stretch/>
        </p:blipFill>
        <p:spPr>
          <a:xfrm>
            <a:off x="10585824" y="4087901"/>
            <a:ext cx="1602997" cy="144269"/>
          </a:xfrm>
          <a:prstGeom prst="rect">
            <a:avLst/>
          </a:prstGeom>
          <a:noFill/>
          <a:ln>
            <a:noFill/>
          </a:ln>
        </p:spPr>
      </p:pic>
      <p:sp>
        <p:nvSpPr>
          <p:cNvPr id="56" name="Shape 56"/>
          <p:cNvSpPr/>
          <p:nvPr/>
        </p:nvSpPr>
        <p:spPr>
          <a:xfrm>
            <a:off x="-1" y="2726266"/>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57" name="Shape 57"/>
          <p:cNvSpPr/>
          <p:nvPr/>
        </p:nvSpPr>
        <p:spPr>
          <a:xfrm>
            <a:off x="10585825" y="2726266"/>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58" name="Shape 58"/>
          <p:cNvSpPr txBox="1">
            <a:spLocks noGrp="1"/>
          </p:cNvSpPr>
          <p:nvPr>
            <p:ph type="title"/>
          </p:nvPr>
        </p:nvSpPr>
        <p:spPr>
          <a:xfrm>
            <a:off x="680322" y="2869894"/>
            <a:ext cx="9613859" cy="1090787"/>
          </a:xfrm>
          <a:prstGeom prst="rect">
            <a:avLst/>
          </a:prstGeom>
          <a:noFill/>
          <a:ln>
            <a:noFill/>
          </a:ln>
        </p:spPr>
        <p:txBody>
          <a:bodyPr lIns="91425" tIns="91425" rIns="91425" bIns="91425" anchor="ctr"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680322" y="4232171"/>
            <a:ext cx="9613859" cy="1704017"/>
          </a:xfrm>
          <a:prstGeom prst="rect">
            <a:avLst/>
          </a:prstGeom>
          <a:noFill/>
          <a:ln>
            <a:noFill/>
          </a:ln>
        </p:spPr>
        <p:txBody>
          <a:bodyPr lIns="91425" tIns="91425" rIns="91425" bIns="91425" anchor="t" anchorCtr="0"/>
          <a:lstStyle>
            <a:lvl1pPr marL="0" indent="0" algn="r" rtl="0">
              <a:spcBef>
                <a:spcPts val="0"/>
              </a:spcBef>
              <a:buClr>
                <a:schemeClr val="lt1"/>
              </a:buClr>
              <a:buFont typeface="Trebuchet MS"/>
              <a:buNone/>
              <a:defRPr/>
            </a:lvl1pPr>
            <a:lvl2pPr marL="457200" indent="0" rtl="0">
              <a:spcBef>
                <a:spcPts val="0"/>
              </a:spcBef>
              <a:buClr>
                <a:schemeClr val="lt1"/>
              </a:buClr>
              <a:buFont typeface="Trebuchet MS"/>
              <a:buNone/>
              <a:defRPr/>
            </a:lvl2pPr>
            <a:lvl3pPr marL="914400" indent="0" rtl="0">
              <a:spcBef>
                <a:spcPts val="0"/>
              </a:spcBef>
              <a:buClr>
                <a:schemeClr val="lt1"/>
              </a:buClr>
              <a:buFont typeface="Trebuchet MS"/>
              <a:buNone/>
              <a:defRPr/>
            </a:lvl3pPr>
            <a:lvl4pPr marL="1371600" indent="0" rtl="0">
              <a:spcBef>
                <a:spcPts val="0"/>
              </a:spcBef>
              <a:buClr>
                <a:schemeClr val="lt1"/>
              </a:buClr>
              <a:buFont typeface="Trebuchet MS"/>
              <a:buNone/>
              <a:defRPr/>
            </a:lvl4pPr>
            <a:lvl5pPr marL="1828800" indent="0" rtl="0">
              <a:spcBef>
                <a:spcPts val="0"/>
              </a:spcBef>
              <a:buClr>
                <a:schemeClr val="lt1"/>
              </a:buClr>
              <a:buFont typeface="Trebuchet MS"/>
              <a:buNone/>
              <a:defRPr/>
            </a:lvl5pPr>
            <a:lvl6pPr marL="2286000" indent="0" rtl="0">
              <a:spcBef>
                <a:spcPts val="0"/>
              </a:spcBef>
              <a:buClr>
                <a:schemeClr val="lt1"/>
              </a:buClr>
              <a:buFont typeface="Trebuchet MS"/>
              <a:buNone/>
              <a:defRPr/>
            </a:lvl6pPr>
            <a:lvl7pPr marL="2743200" indent="0" rtl="0">
              <a:spcBef>
                <a:spcPts val="0"/>
              </a:spcBef>
              <a:buClr>
                <a:schemeClr val="lt1"/>
              </a:buClr>
              <a:buFont typeface="Trebuchet MS"/>
              <a:buNone/>
              <a:defRPr/>
            </a:lvl7pPr>
            <a:lvl8pPr marL="3200400" indent="0" rtl="0">
              <a:spcBef>
                <a:spcPts val="0"/>
              </a:spcBef>
              <a:buClr>
                <a:schemeClr val="lt1"/>
              </a:buClr>
              <a:buFont typeface="Trebuchet MS"/>
              <a:buNone/>
              <a:defRPr/>
            </a:lvl8pPr>
            <a:lvl9pPr marL="3657600" indent="0" rtl="0">
              <a:spcBef>
                <a:spcPts val="0"/>
              </a:spcBef>
              <a:buClr>
                <a:schemeClr val="lt1"/>
              </a:buClr>
              <a:buFont typeface="Trebuchet MS"/>
              <a:buNone/>
              <a:defRPr/>
            </a:lvl9pPr>
          </a:lstStyle>
          <a:p>
            <a:endParaRPr/>
          </a:p>
        </p:txBody>
      </p:sp>
      <p:sp>
        <p:nvSpPr>
          <p:cNvPr id="60" name="Shape 60"/>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10729454" y="2869894"/>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65" name="Shape 65"/>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66" name="Shape 66"/>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67" name="Shape 67"/>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68" name="Shape 68"/>
          <p:cNvSpPr txBox="1">
            <a:spLocks noGrp="1"/>
          </p:cNvSpPr>
          <p:nvPr>
            <p:ph type="title"/>
          </p:nvPr>
        </p:nvSpPr>
        <p:spPr>
          <a:xfrm>
            <a:off x="680318" y="753229"/>
            <a:ext cx="9613863" cy="1080937"/>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906350" y="2336873"/>
            <a:ext cx="4472327" cy="693134"/>
          </a:xfrm>
          <a:prstGeom prst="rect">
            <a:avLst/>
          </a:prstGeom>
          <a:noFill/>
          <a:ln>
            <a:noFill/>
          </a:ln>
        </p:spPr>
        <p:txBody>
          <a:bodyPr lIns="91425" tIns="91425" rIns="91425" bIns="91425" anchor="b"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70" name="Shape 70"/>
          <p:cNvSpPr txBox="1">
            <a:spLocks noGrp="1"/>
          </p:cNvSpPr>
          <p:nvPr>
            <p:ph type="body" idx="2"/>
          </p:nvPr>
        </p:nvSpPr>
        <p:spPr>
          <a:xfrm>
            <a:off x="680322" y="3030008"/>
            <a:ext cx="4698355" cy="2906179"/>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71" name="Shape 71"/>
          <p:cNvSpPr txBox="1">
            <a:spLocks noGrp="1"/>
          </p:cNvSpPr>
          <p:nvPr>
            <p:ph type="body" idx="3"/>
          </p:nvPr>
        </p:nvSpPr>
        <p:spPr>
          <a:xfrm>
            <a:off x="5820153" y="2336873"/>
            <a:ext cx="4474027" cy="692075"/>
          </a:xfrm>
          <a:prstGeom prst="rect">
            <a:avLst/>
          </a:prstGeom>
          <a:noFill/>
          <a:ln>
            <a:noFill/>
          </a:ln>
        </p:spPr>
        <p:txBody>
          <a:bodyPr lIns="91425" tIns="91425" rIns="91425" bIns="91425" anchor="b"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72" name="Shape 72"/>
          <p:cNvSpPr txBox="1">
            <a:spLocks noGrp="1"/>
          </p:cNvSpPr>
          <p:nvPr>
            <p:ph type="body" idx="4"/>
          </p:nvPr>
        </p:nvSpPr>
        <p:spPr>
          <a:xfrm>
            <a:off x="5594123" y="3030008"/>
            <a:ext cx="4700059" cy="2906179"/>
          </a:xfrm>
          <a:prstGeom prst="rect">
            <a:avLst/>
          </a:prstGeom>
          <a:noFill/>
          <a:ln>
            <a:noFill/>
          </a:ln>
        </p:spPr>
        <p:txBody>
          <a:bodyPr lIns="91425" tIns="91425" rIns="91425" bIns="91425" anchor="t" anchorCtr="0"/>
          <a:lstStyle>
            <a:lvl1pPr marL="228600" indent="-76200" algn="l" rtl="0">
              <a:lnSpc>
                <a:spcPct val="90000"/>
              </a:lnSpc>
              <a:spcBef>
                <a:spcPts val="1000"/>
              </a:spcBef>
              <a:buClr>
                <a:schemeClr val="lt1"/>
              </a:buClr>
              <a:buFont typeface="Arial"/>
              <a:buChar char="•"/>
              <a:defRPr/>
            </a:lvl1pPr>
            <a:lvl2pPr marL="685800" indent="-101600" algn="l" rtl="0">
              <a:lnSpc>
                <a:spcPct val="90000"/>
              </a:lnSpc>
              <a:spcBef>
                <a:spcPts val="500"/>
              </a:spcBef>
              <a:buClr>
                <a:schemeClr val="lt1"/>
              </a:buClr>
              <a:buFont typeface="Arial"/>
              <a:buChar char="•"/>
              <a:defRPr/>
            </a:lvl2pPr>
            <a:lvl3pPr marL="1143000" indent="-114300" algn="l" rtl="0">
              <a:lnSpc>
                <a:spcPct val="90000"/>
              </a:lnSpc>
              <a:spcBef>
                <a:spcPts val="500"/>
              </a:spcBef>
              <a:buClr>
                <a:schemeClr val="lt1"/>
              </a:buClr>
              <a:buFont typeface="Arial"/>
              <a:buChar char="•"/>
              <a:defRPr/>
            </a:lvl3pPr>
            <a:lvl4pPr marL="1600200" indent="-127000" algn="l" rtl="0">
              <a:lnSpc>
                <a:spcPct val="90000"/>
              </a:lnSpc>
              <a:spcBef>
                <a:spcPts val="500"/>
              </a:spcBef>
              <a:buClr>
                <a:schemeClr val="lt1"/>
              </a:buClr>
              <a:buFont typeface="Arial"/>
              <a:buChar char="•"/>
              <a:defRPr/>
            </a:lvl4pPr>
            <a:lvl5pPr marL="2057400" indent="-127000" algn="l" rtl="0">
              <a:lnSpc>
                <a:spcPct val="90000"/>
              </a:lnSpc>
              <a:spcBef>
                <a:spcPts val="500"/>
              </a:spcBef>
              <a:buClr>
                <a:schemeClr val="lt1"/>
              </a:buClr>
              <a:buFont typeface="Arial"/>
              <a:buChar char="•"/>
              <a:defRPr/>
            </a:lvl5pPr>
            <a:lvl6pPr marL="2514600" indent="-139700" algn="l" rtl="0">
              <a:lnSpc>
                <a:spcPct val="90000"/>
              </a:lnSpc>
              <a:spcBef>
                <a:spcPts val="500"/>
              </a:spcBef>
              <a:buClr>
                <a:schemeClr val="lt1"/>
              </a:buClr>
              <a:buFont typeface="Arial"/>
              <a:buChar char="•"/>
              <a:defRPr/>
            </a:lvl6pPr>
            <a:lvl7pPr marL="2971800" indent="-139700" algn="l" rtl="0">
              <a:lnSpc>
                <a:spcPct val="90000"/>
              </a:lnSpc>
              <a:spcBef>
                <a:spcPts val="500"/>
              </a:spcBef>
              <a:buClr>
                <a:schemeClr val="lt1"/>
              </a:buClr>
              <a:buFont typeface="Arial"/>
              <a:buChar char="•"/>
              <a:defRPr/>
            </a:lvl7pPr>
            <a:lvl8pPr marL="3429000" indent="-139700" algn="l" rtl="0">
              <a:lnSpc>
                <a:spcPct val="90000"/>
              </a:lnSpc>
              <a:spcBef>
                <a:spcPts val="500"/>
              </a:spcBef>
              <a:buClr>
                <a:schemeClr val="lt1"/>
              </a:buClr>
              <a:buFont typeface="Arial"/>
              <a:buChar char="•"/>
              <a:defRPr/>
            </a:lvl8pPr>
            <a:lvl9pPr marL="3886200" indent="-139700" algn="l" rtl="0">
              <a:lnSpc>
                <a:spcPct val="90000"/>
              </a:lnSpc>
              <a:spcBef>
                <a:spcPts val="500"/>
              </a:spcBef>
              <a:buClr>
                <a:schemeClr val="lt1"/>
              </a:buClr>
              <a:buFont typeface="Arial"/>
              <a:buChar char="•"/>
              <a:defRPr/>
            </a:lvl9pPr>
          </a:lstStyle>
          <a:p>
            <a:endParaRPr/>
          </a:p>
        </p:txBody>
      </p:sp>
      <p:sp>
        <p:nvSpPr>
          <p:cNvPr id="73" name="Shape 7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78" name="Shape 78"/>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79" name="Shape 79"/>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80" name="Shape 80"/>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81" name="Shape 81"/>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algn="l" rtl="0">
              <a:lnSpc>
                <a:spcPct val="90000"/>
              </a:lnSpc>
              <a:spcBef>
                <a:spcPts val="0"/>
              </a:spcBef>
              <a:buClr>
                <a:schemeClr val="l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
        <p:cNvGrpSpPr/>
        <p:nvPr/>
      </p:nvGrpSpPr>
      <p:grpSpPr>
        <a:xfrm>
          <a:off x="0" y="0"/>
          <a:ext cx="0" cy="0"/>
          <a:chOff x="0" y="0"/>
          <a:chExt cx="0" cy="0"/>
        </a:xfrm>
      </p:grpSpPr>
      <p:pic>
        <p:nvPicPr>
          <p:cNvPr id="86" name="Shape 86"/>
          <p:cNvPicPr preferRelativeResize="0"/>
          <p:nvPr/>
        </p:nvPicPr>
        <p:blipFill rotWithShape="1">
          <a:blip r:embed="rId2">
            <a:alphaModFix/>
          </a:blip>
          <a:srcRect/>
          <a:stretch/>
        </p:blipFill>
        <p:spPr>
          <a:xfrm>
            <a:off x="10585825" y="1971233"/>
            <a:ext cx="1602997" cy="144269"/>
          </a:xfrm>
          <a:prstGeom prst="rect">
            <a:avLst/>
          </a:prstGeom>
          <a:noFill/>
          <a:ln>
            <a:noFill/>
          </a:ln>
        </p:spPr>
      </p:pic>
      <p:sp>
        <p:nvSpPr>
          <p:cNvPr id="87" name="Shape 87"/>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88" name="Shape 88"/>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93" name="Shape 93"/>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94" name="Shape 94"/>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a:spcBef>
                <a:spcPts val="0"/>
              </a:spcBef>
              <a:buNone/>
            </a:pPr>
            <a:endParaRPr/>
          </a:p>
        </p:txBody>
      </p:sp>
      <p:sp>
        <p:nvSpPr>
          <p:cNvPr id="95" name="Shape 95"/>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96" name="Shape 96"/>
          <p:cNvSpPr txBox="1">
            <a:spLocks noGrp="1"/>
          </p:cNvSpPr>
          <p:nvPr>
            <p:ph type="title"/>
          </p:nvPr>
        </p:nvSpPr>
        <p:spPr>
          <a:xfrm>
            <a:off x="680322" y="753227"/>
            <a:ext cx="9613856" cy="108093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a:spLocks noGrp="1"/>
          </p:cNvSpPr>
          <p:nvPr>
            <p:ph type="pic" idx="2"/>
          </p:nvPr>
        </p:nvSpPr>
        <p:spPr>
          <a:xfrm>
            <a:off x="4868332" y="2336874"/>
            <a:ext cx="5425848" cy="3599312"/>
          </a:xfrm>
          <a:prstGeom prst="rect">
            <a:avLst/>
          </a:prstGeom>
          <a:noFill/>
          <a:ln>
            <a:noFill/>
          </a:ln>
        </p:spPr>
      </p:sp>
      <p:sp>
        <p:nvSpPr>
          <p:cNvPr id="98" name="Shape 98"/>
          <p:cNvSpPr txBox="1">
            <a:spLocks noGrp="1"/>
          </p:cNvSpPr>
          <p:nvPr>
            <p:ph type="body" idx="1"/>
          </p:nvPr>
        </p:nvSpPr>
        <p:spPr>
          <a:xfrm>
            <a:off x="680322" y="2336873"/>
            <a:ext cx="3876255" cy="3599314"/>
          </a:xfrm>
          <a:prstGeom prst="rect">
            <a:avLst/>
          </a:prstGeom>
          <a:noFill/>
          <a:ln>
            <a:noFill/>
          </a:ln>
        </p:spPr>
        <p:txBody>
          <a:bodyPr lIns="91425" tIns="91425" rIns="91425" bIns="91425" anchor="ctr"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99" name="Shape 99"/>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F6767"/>
            </a:gs>
            <a:gs pos="50000">
              <a:srgbClr val="252A2D"/>
            </a:gs>
            <a:gs pos="100000">
              <a:srgbClr val="12160F"/>
            </a:gs>
          </a:gsLst>
          <a:lin ang="2520000" scaled="0"/>
        </a:gra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6" name="Shape 6"/>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lt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body" idx="1"/>
          </p:nvPr>
        </p:nvSpPr>
        <p:spPr>
          <a:xfrm>
            <a:off x="680320" y="2336873"/>
            <a:ext cx="9613861" cy="3599316"/>
          </a:xfrm>
          <a:prstGeom prst="rect">
            <a:avLst/>
          </a:prstGeom>
          <a:noFill/>
          <a:ln>
            <a:noFill/>
          </a:ln>
        </p:spPr>
        <p:txBody>
          <a:bodyPr lIns="91425" tIns="91425" rIns="91425" bIns="91425" anchor="t" anchorCtr="0"/>
          <a:lstStyle>
            <a:lvl1pPr marL="228600" marR="0" indent="-76200" algn="l" rtl="0">
              <a:lnSpc>
                <a:spcPct val="90000"/>
              </a:lnSpc>
              <a:spcBef>
                <a:spcPts val="1000"/>
              </a:spcBef>
              <a:buClr>
                <a:schemeClr val="lt1"/>
              </a:buClr>
              <a:buFont typeface="Arial"/>
              <a:buChar char="•"/>
              <a:defRPr/>
            </a:lvl1pPr>
            <a:lvl2pPr marL="685800" marR="0" indent="-101600" algn="l" rtl="0">
              <a:lnSpc>
                <a:spcPct val="90000"/>
              </a:lnSpc>
              <a:spcBef>
                <a:spcPts val="500"/>
              </a:spcBef>
              <a:buClr>
                <a:schemeClr val="lt1"/>
              </a:buClr>
              <a:buFont typeface="Arial"/>
              <a:buChar char="•"/>
              <a:defRPr/>
            </a:lvl2pPr>
            <a:lvl3pPr marL="1143000" marR="0" indent="-114300" algn="l" rtl="0">
              <a:lnSpc>
                <a:spcPct val="90000"/>
              </a:lnSpc>
              <a:spcBef>
                <a:spcPts val="500"/>
              </a:spcBef>
              <a:buClr>
                <a:schemeClr val="lt1"/>
              </a:buClr>
              <a:buFont typeface="Arial"/>
              <a:buChar char="•"/>
              <a:defRPr/>
            </a:lvl3pPr>
            <a:lvl4pPr marL="1600200" marR="0" indent="-127000" algn="l" rtl="0">
              <a:lnSpc>
                <a:spcPct val="90000"/>
              </a:lnSpc>
              <a:spcBef>
                <a:spcPts val="500"/>
              </a:spcBef>
              <a:buClr>
                <a:schemeClr val="lt1"/>
              </a:buClr>
              <a:buFont typeface="Arial"/>
              <a:buChar char="•"/>
              <a:defRPr/>
            </a:lvl4pPr>
            <a:lvl5pPr marL="2057400" marR="0" indent="-127000" algn="l" rtl="0">
              <a:lnSpc>
                <a:spcPct val="90000"/>
              </a:lnSpc>
              <a:spcBef>
                <a:spcPts val="500"/>
              </a:spcBef>
              <a:buClr>
                <a:schemeClr val="lt1"/>
              </a:buClr>
              <a:buFont typeface="Arial"/>
              <a:buChar char="•"/>
              <a:defRPr/>
            </a:lvl5pPr>
            <a:lvl6pPr marL="2514600" marR="0" indent="-139700" algn="l" rtl="0">
              <a:lnSpc>
                <a:spcPct val="90000"/>
              </a:lnSpc>
              <a:spcBef>
                <a:spcPts val="500"/>
              </a:spcBef>
              <a:buClr>
                <a:schemeClr val="lt1"/>
              </a:buClr>
              <a:buFont typeface="Arial"/>
              <a:buChar char="•"/>
              <a:defRPr/>
            </a:lvl6pPr>
            <a:lvl7pPr marL="2971800" marR="0" indent="-139700" algn="l" rtl="0">
              <a:lnSpc>
                <a:spcPct val="90000"/>
              </a:lnSpc>
              <a:spcBef>
                <a:spcPts val="500"/>
              </a:spcBef>
              <a:buClr>
                <a:schemeClr val="lt1"/>
              </a:buClr>
              <a:buFont typeface="Arial"/>
              <a:buChar char="•"/>
              <a:defRPr/>
            </a:lvl7pPr>
            <a:lvl8pPr marL="3429000" marR="0" indent="-139700" algn="l" rtl="0">
              <a:lnSpc>
                <a:spcPct val="90000"/>
              </a:lnSpc>
              <a:spcBef>
                <a:spcPts val="500"/>
              </a:spcBef>
              <a:buClr>
                <a:schemeClr val="lt1"/>
              </a:buClr>
              <a:buFont typeface="Arial"/>
              <a:buChar char="•"/>
              <a:defRPr/>
            </a:lvl8pPr>
            <a:lvl9pPr marL="3886200" marR="0" indent="-139700" algn="l" rtl="0">
              <a:lnSpc>
                <a:spcPct val="90000"/>
              </a:lnSpc>
              <a:spcBef>
                <a:spcPts val="500"/>
              </a:spcBef>
              <a:buClr>
                <a:schemeClr val="lt1"/>
              </a:buClr>
              <a:buFont typeface="Arial"/>
              <a:buChar char="•"/>
              <a:defRPr/>
            </a:lvl9pPr>
          </a:lstStyle>
          <a:p>
            <a:endParaRPr/>
          </a:p>
        </p:txBody>
      </p:sp>
      <p:sp>
        <p:nvSpPr>
          <p:cNvPr id="8" name="Shape 8"/>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 name="Shape 10"/>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lvl1pPr marL="0" marR="0" indent="0" algn="l" rtl="0">
              <a:spcBef>
                <a:spcPts val="0"/>
              </a:spcBef>
              <a:buNone/>
              <a:defRPr sz="3600" b="0" i="0" u="none" strike="noStrike" cap="none" baseline="0">
                <a:solidFill>
                  <a:schemeClr val="l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Admitting Social Media Evidence </a:t>
            </a:r>
          </a:p>
        </p:txBody>
      </p:sp>
      <p:sp>
        <p:nvSpPr>
          <p:cNvPr id="199" name="Shape 199"/>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Trebuchet MS"/>
                <a:ea typeface="Trebuchet MS"/>
                <a:cs typeface="Trebuchet MS"/>
                <a:sym typeface="Trebuchet MS"/>
              </a:rPr>
              <a:t> </a:t>
            </a:r>
          </a:p>
        </p:txBody>
      </p:sp>
      <p:pic>
        <p:nvPicPr>
          <p:cNvPr id="200" name="Shape 200"/>
          <p:cNvPicPr preferRelativeResize="0"/>
          <p:nvPr/>
        </p:nvPicPr>
        <p:blipFill rotWithShape="1">
          <a:blip r:embed="rId3">
            <a:alphaModFix/>
          </a:blip>
          <a:srcRect/>
          <a:stretch/>
        </p:blipFill>
        <p:spPr>
          <a:xfrm>
            <a:off x="984161" y="4433375"/>
            <a:ext cx="2634802" cy="215670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Getting a “Writing” into Evidence</a:t>
            </a:r>
          </a:p>
        </p:txBody>
      </p:sp>
      <p:sp>
        <p:nvSpPr>
          <p:cNvPr id="270" name="Shape 270"/>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Domine"/>
                <a:ea typeface="Domine"/>
                <a:cs typeface="Domine"/>
                <a:sym typeface="Domine"/>
              </a:rPr>
              <a:t>Authentication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Authentication</a:t>
            </a:r>
            <a:r>
              <a:rPr lang="en-US" sz="2800" b="0" i="0" u="sng" strike="noStrike" cap="none" baseline="0">
                <a:solidFill>
                  <a:schemeClr val="lt1"/>
                </a:solidFill>
                <a:latin typeface="Domine"/>
                <a:ea typeface="Domine"/>
                <a:cs typeface="Domine"/>
                <a:sym typeface="Domine"/>
              </a:rPr>
              <a:t> </a:t>
            </a:r>
            <a:r>
              <a:rPr lang="en-US" sz="2800" b="0" i="0" u="none" strike="noStrike" cap="none" baseline="0">
                <a:solidFill>
                  <a:schemeClr val="lt1"/>
                </a:solidFill>
                <a:latin typeface="Domine"/>
                <a:ea typeface="Domine"/>
                <a:cs typeface="Domine"/>
                <a:sym typeface="Domine"/>
              </a:rPr>
              <a:t/>
            </a:r>
            <a:br>
              <a:rPr lang="en-US" sz="2800" b="0" i="0" u="none" strike="noStrike" cap="none" baseline="0">
                <a:solidFill>
                  <a:schemeClr val="lt1"/>
                </a:solidFill>
                <a:latin typeface="Domine"/>
                <a:ea typeface="Domine"/>
                <a:cs typeface="Domine"/>
                <a:sym typeface="Domine"/>
              </a:rPr>
            </a:br>
            <a:r>
              <a:rPr lang="en-US" sz="2800" b="0" i="0" u="none" strike="noStrike" cap="none" baseline="0">
                <a:solidFill>
                  <a:schemeClr val="lt1"/>
                </a:solidFill>
                <a:latin typeface="Domine"/>
                <a:ea typeface="Domine"/>
                <a:cs typeface="Domine"/>
                <a:sym typeface="Domine"/>
              </a:rPr>
              <a:t>Evidence Code Section 1410-1421</a:t>
            </a:r>
          </a:p>
        </p:txBody>
      </p:sp>
      <p:sp>
        <p:nvSpPr>
          <p:cNvPr id="276" name="Shape 276"/>
          <p:cNvSpPr txBox="1">
            <a:spLocks noGrp="1"/>
          </p:cNvSpPr>
          <p:nvPr>
            <p:ph type="body" idx="1"/>
          </p:nvPr>
        </p:nvSpPr>
        <p:spPr>
          <a:xfrm>
            <a:off x="680320" y="2163651"/>
            <a:ext cx="9613861" cy="4288663"/>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800" b="1" i="0" u="none" strike="noStrike" cap="none" baseline="0" dirty="0">
                <a:solidFill>
                  <a:schemeClr val="lt1"/>
                </a:solidFill>
                <a:latin typeface="Trebuchet MS"/>
                <a:ea typeface="Trebuchet MS"/>
                <a:cs typeface="Trebuchet MS"/>
                <a:sym typeface="Trebuchet MS"/>
              </a:rPr>
              <a:t>How the writing can be </a:t>
            </a:r>
            <a:r>
              <a:rPr lang="en-US" sz="2800" b="1" i="0" u="none" strike="noStrike" cap="none" baseline="0" dirty="0" smtClean="0">
                <a:solidFill>
                  <a:schemeClr val="lt1"/>
                </a:solidFill>
                <a:latin typeface="Trebuchet MS"/>
                <a:ea typeface="Trebuchet MS"/>
                <a:cs typeface="Trebuchet MS"/>
                <a:sym typeface="Trebuchet MS"/>
              </a:rPr>
              <a:t>authenticated:</a:t>
            </a:r>
            <a:r>
              <a:rPr lang="en-US" sz="2800" b="1" i="0" u="none" strike="noStrike" cap="none" dirty="0" smtClean="0">
                <a:solidFill>
                  <a:schemeClr val="lt1"/>
                </a:solidFill>
                <a:latin typeface="Trebuchet MS"/>
                <a:ea typeface="Trebuchet MS"/>
                <a:cs typeface="Trebuchet MS"/>
                <a:sym typeface="Trebuchet MS"/>
              </a:rPr>
              <a:t> </a:t>
            </a:r>
          </a:p>
          <a:p>
            <a:pPr marL="0" marR="0" lvl="0" indent="0" algn="ctr" rtl="0">
              <a:lnSpc>
                <a:spcPct val="90000"/>
              </a:lnSpc>
              <a:spcBef>
                <a:spcPts val="0"/>
              </a:spcBef>
              <a:buClr>
                <a:schemeClr val="lt1"/>
              </a:buClr>
              <a:buSzPct val="100000"/>
              <a:buNone/>
            </a:pPr>
            <a:r>
              <a:rPr lang="en-US" sz="1800" i="0" u="none" strike="noStrike" cap="none" dirty="0" smtClean="0">
                <a:solidFill>
                  <a:schemeClr val="lt1"/>
                </a:solidFill>
                <a:latin typeface="Trebuchet MS"/>
                <a:ea typeface="Trebuchet MS"/>
                <a:cs typeface="Trebuchet MS"/>
                <a:sym typeface="Trebuchet MS"/>
              </a:rPr>
              <a:t>(Evidence Code 1413-1421)</a:t>
            </a:r>
            <a:endParaRPr lang="en-US" sz="1800" i="0" u="none" strike="noStrike" cap="none" baseline="0" dirty="0">
              <a:solidFill>
                <a:schemeClr val="lt1"/>
              </a:solidFill>
              <a:latin typeface="Trebuchet MS"/>
              <a:ea typeface="Trebuchet MS"/>
              <a:cs typeface="Trebuchet MS"/>
              <a:sym typeface="Trebuchet MS"/>
            </a:endParaRPr>
          </a:p>
          <a:p>
            <a:pPr marL="685800" marR="0" lvl="1" indent="-228600" algn="l" rtl="0">
              <a:lnSpc>
                <a:spcPct val="90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Testimony by an individual who saw it executed or is familiar with what is depicted;</a:t>
            </a:r>
          </a:p>
          <a:p>
            <a:pPr marL="685800" marR="0" lvl="1" indent="-228600" algn="l" rtl="0">
              <a:lnSpc>
                <a:spcPct val="90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Testimony by an expert or by the person who created the writing;</a:t>
            </a:r>
          </a:p>
          <a:p>
            <a:pPr marL="685800" marR="0" lvl="1" indent="-228600" algn="l" rtl="0">
              <a:lnSpc>
                <a:spcPct val="90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Testimony by a person who received the writing;</a:t>
            </a:r>
          </a:p>
          <a:p>
            <a:pPr marL="685800" marR="0" lvl="1" indent="-228600" algn="l" rtl="0">
              <a:lnSpc>
                <a:spcPct val="90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Dates, times or surrounding evidence that will prove the evidence validity;</a:t>
            </a:r>
          </a:p>
          <a:p>
            <a:pPr marL="685800" marR="0" lvl="1" indent="-228600" algn="l" rtl="0">
              <a:lnSpc>
                <a:spcPct val="90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The writing states or refers to matters that are unlikely to be known to anyone other </a:t>
            </a:r>
            <a:r>
              <a:rPr lang="en-US" sz="2200" b="0" i="0" u="none" strike="noStrike" cap="none" baseline="0" dirty="0" smtClean="0">
                <a:solidFill>
                  <a:schemeClr val="lt1"/>
                </a:solidFill>
                <a:latin typeface="Trebuchet MS"/>
                <a:ea typeface="Trebuchet MS"/>
                <a:cs typeface="Trebuchet MS"/>
                <a:sym typeface="Trebuchet MS"/>
              </a:rPr>
              <a:t>than</a:t>
            </a:r>
            <a:r>
              <a:rPr lang="en-US" sz="2200" b="0" i="0" u="none" strike="noStrike" cap="none" dirty="0" smtClean="0">
                <a:solidFill>
                  <a:schemeClr val="lt1"/>
                </a:solidFill>
                <a:latin typeface="Trebuchet MS"/>
                <a:ea typeface="Trebuchet MS"/>
                <a:cs typeface="Trebuchet MS"/>
                <a:sym typeface="Trebuchet MS"/>
              </a:rPr>
              <a:t> </a:t>
            </a:r>
            <a:r>
              <a:rPr lang="en-US" sz="2200" b="0" i="0" u="none" strike="noStrike" cap="none" baseline="0" dirty="0" smtClean="0">
                <a:solidFill>
                  <a:schemeClr val="lt1"/>
                </a:solidFill>
                <a:latin typeface="Trebuchet MS"/>
                <a:ea typeface="Trebuchet MS"/>
                <a:cs typeface="Trebuchet MS"/>
                <a:sym typeface="Trebuchet MS"/>
              </a:rPr>
              <a:t>the </a:t>
            </a:r>
            <a:r>
              <a:rPr lang="en-US" sz="2200" b="0" i="0" u="none" strike="noStrike" cap="none" baseline="0" dirty="0">
                <a:solidFill>
                  <a:schemeClr val="lt1"/>
                </a:solidFill>
                <a:latin typeface="Trebuchet MS"/>
                <a:ea typeface="Trebuchet MS"/>
                <a:cs typeface="Trebuchet MS"/>
                <a:sym typeface="Trebuchet MS"/>
              </a:rPr>
              <a:t>person claimed to be the writer of the evidence.</a:t>
            </a:r>
          </a:p>
          <a:p>
            <a:pPr marL="685800" marR="0" lvl="1" indent="-10160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Authentication at Issue </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Two Requirements to Meet</a:t>
            </a:r>
          </a:p>
        </p:txBody>
      </p:sp>
      <p:sp>
        <p:nvSpPr>
          <p:cNvPr id="282" name="Shape 282"/>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lt1"/>
              </a:buClr>
              <a:buSzPct val="100000"/>
              <a:buFont typeface="Arial"/>
              <a:buAutoNum type="arabicPeriod"/>
            </a:pPr>
            <a:r>
              <a:rPr lang="en-US" sz="2400" b="1" i="0" u="none" strike="noStrike" cap="none" baseline="0" dirty="0">
                <a:solidFill>
                  <a:schemeClr val="lt1"/>
                </a:solidFill>
                <a:latin typeface="Trebuchet MS"/>
                <a:ea typeface="Trebuchet MS"/>
                <a:cs typeface="Trebuchet MS"/>
                <a:sym typeface="Trebuchet MS"/>
              </a:rPr>
              <a:t>Authenticate the authorship of the evidence found on social media </a:t>
            </a:r>
            <a:r>
              <a:rPr lang="en-US" sz="2400" b="1" i="0" u="none" strike="noStrike" cap="none" baseline="0" dirty="0" smtClean="0">
                <a:solidFill>
                  <a:schemeClr val="lt1"/>
                </a:solidFill>
                <a:latin typeface="Trebuchet MS"/>
                <a:ea typeface="Trebuchet MS"/>
                <a:cs typeface="Trebuchet MS"/>
                <a:sym typeface="Trebuchet MS"/>
              </a:rPr>
              <a:t>(</a:t>
            </a:r>
            <a:r>
              <a:rPr lang="en-US" sz="2400" b="1" dirty="0">
                <a:solidFill>
                  <a:schemeClr val="lt1"/>
                </a:solidFill>
                <a:latin typeface="Trebuchet MS"/>
                <a:ea typeface="Trebuchet MS"/>
                <a:cs typeface="Trebuchet MS"/>
                <a:sym typeface="Trebuchet MS"/>
              </a:rPr>
              <a:t>i</a:t>
            </a:r>
            <a:r>
              <a:rPr lang="en-US" sz="2400" b="1" i="0" u="none" strike="noStrike" cap="none" baseline="0" dirty="0" smtClean="0">
                <a:solidFill>
                  <a:schemeClr val="lt1"/>
                </a:solidFill>
                <a:latin typeface="Trebuchet MS"/>
                <a:ea typeface="Trebuchet MS"/>
                <a:cs typeface="Trebuchet MS"/>
                <a:sym typeface="Trebuchet MS"/>
              </a:rPr>
              <a:t>.e. </a:t>
            </a:r>
            <a:r>
              <a:rPr lang="en-US" sz="2400" b="1" i="0" u="none" strike="noStrike" cap="none" baseline="0" dirty="0">
                <a:solidFill>
                  <a:schemeClr val="lt1"/>
                </a:solidFill>
                <a:latin typeface="Trebuchet MS"/>
                <a:ea typeface="Trebuchet MS"/>
                <a:cs typeface="Trebuchet MS"/>
                <a:sym typeface="Trebuchet MS"/>
              </a:rPr>
              <a:t>show that a specific person wrote the content, rather than showing the content came from that person’s account), and </a:t>
            </a:r>
          </a:p>
          <a:p>
            <a:pPr marL="457200" marR="0" lvl="0" indent="-457200" algn="l" rtl="0">
              <a:lnSpc>
                <a:spcPct val="90000"/>
              </a:lnSpc>
              <a:spcBef>
                <a:spcPts val="1000"/>
              </a:spcBef>
              <a:buClr>
                <a:schemeClr val="lt1"/>
              </a:buClr>
              <a:buSzPct val="100000"/>
              <a:buFont typeface="Arial"/>
              <a:buAutoNum type="arabicPeriod"/>
            </a:pPr>
            <a:r>
              <a:rPr lang="en-US" sz="2400" b="1" i="0" u="none" strike="noStrike" cap="none" baseline="0" dirty="0">
                <a:solidFill>
                  <a:schemeClr val="lt1"/>
                </a:solidFill>
                <a:latin typeface="Trebuchet MS"/>
                <a:ea typeface="Trebuchet MS"/>
                <a:cs typeface="Trebuchet MS"/>
                <a:sym typeface="Trebuchet MS"/>
              </a:rPr>
              <a:t>Authenticate that the exhibit used at </a:t>
            </a:r>
            <a:r>
              <a:rPr lang="en-US" sz="2400" b="1" i="0" u="none" strike="noStrike" cap="none" baseline="0" dirty="0" smtClean="0">
                <a:solidFill>
                  <a:schemeClr val="lt1"/>
                </a:solidFill>
                <a:latin typeface="Trebuchet MS"/>
                <a:ea typeface="Trebuchet MS"/>
                <a:cs typeface="Trebuchet MS"/>
                <a:sym typeface="Trebuchet MS"/>
              </a:rPr>
              <a:t>trial</a:t>
            </a:r>
            <a:r>
              <a:rPr lang="en-US" sz="2400" b="1" dirty="0" smtClean="0">
                <a:solidFill>
                  <a:schemeClr val="lt1"/>
                </a:solidFill>
                <a:latin typeface="Trebuchet MS"/>
                <a:ea typeface="Trebuchet MS"/>
                <a:cs typeface="Trebuchet MS"/>
                <a:sym typeface="Trebuchet MS"/>
              </a:rPr>
              <a:t>, such as </a:t>
            </a:r>
            <a:r>
              <a:rPr lang="en-US" sz="2400" b="1" i="0" u="none" strike="noStrike" cap="none" baseline="0" dirty="0" smtClean="0">
                <a:solidFill>
                  <a:schemeClr val="lt1"/>
                </a:solidFill>
                <a:latin typeface="Trebuchet MS"/>
                <a:ea typeface="Trebuchet MS"/>
                <a:cs typeface="Trebuchet MS"/>
                <a:sym typeface="Trebuchet MS"/>
              </a:rPr>
              <a:t>a </a:t>
            </a:r>
            <a:r>
              <a:rPr lang="en-US" sz="2400" b="1" i="0" u="none" strike="noStrike" cap="none" baseline="0" dirty="0">
                <a:solidFill>
                  <a:schemeClr val="lt1"/>
                </a:solidFill>
                <a:latin typeface="Trebuchet MS"/>
                <a:ea typeface="Trebuchet MS"/>
                <a:cs typeface="Trebuchet MS"/>
                <a:sym typeface="Trebuchet MS"/>
              </a:rPr>
              <a:t>printout of the social media </a:t>
            </a:r>
            <a:r>
              <a:rPr lang="en-US" sz="2400" b="1" i="0" u="none" strike="noStrike" cap="none" baseline="0" dirty="0" smtClean="0">
                <a:solidFill>
                  <a:schemeClr val="lt1"/>
                </a:solidFill>
                <a:latin typeface="Trebuchet MS"/>
                <a:ea typeface="Trebuchet MS"/>
                <a:cs typeface="Trebuchet MS"/>
                <a:sym typeface="Trebuchet MS"/>
              </a:rPr>
              <a:t>content, </a:t>
            </a:r>
            <a:r>
              <a:rPr lang="en-US" sz="2400" b="1" i="0" u="none" strike="noStrike" cap="none" baseline="0" dirty="0">
                <a:solidFill>
                  <a:schemeClr val="lt1"/>
                </a:solidFill>
                <a:latin typeface="Trebuchet MS"/>
                <a:ea typeface="Trebuchet MS"/>
                <a:cs typeface="Trebuchet MS"/>
                <a:sym typeface="Trebuchet MS"/>
              </a:rPr>
              <a:t>is a fair </a:t>
            </a:r>
            <a:r>
              <a:rPr lang="en-US" sz="2400" b="1" i="0" u="none" strike="noStrike" cap="none" baseline="0" dirty="0" smtClean="0">
                <a:solidFill>
                  <a:schemeClr val="lt1"/>
                </a:solidFill>
                <a:latin typeface="Trebuchet MS"/>
                <a:ea typeface="Trebuchet MS"/>
                <a:cs typeface="Trebuchet MS"/>
                <a:sym typeface="Trebuchet MS"/>
              </a:rPr>
              <a:t>and </a:t>
            </a:r>
            <a:r>
              <a:rPr lang="en-US" sz="2400" b="1" i="0" u="none" strike="noStrike" cap="none" baseline="0" dirty="0">
                <a:solidFill>
                  <a:schemeClr val="lt1"/>
                </a:solidFill>
                <a:latin typeface="Trebuchet MS"/>
                <a:ea typeface="Trebuchet MS"/>
                <a:cs typeface="Trebuchet MS"/>
                <a:sym typeface="Trebuchet MS"/>
              </a:rPr>
              <a:t>accurate representation of what was on the computer </a:t>
            </a:r>
            <a:r>
              <a:rPr lang="en-US" sz="2400" b="1" i="0" u="none" strike="noStrike" cap="none" baseline="0" dirty="0" smtClean="0">
                <a:solidFill>
                  <a:schemeClr val="lt1"/>
                </a:solidFill>
                <a:latin typeface="Trebuchet MS"/>
                <a:ea typeface="Trebuchet MS"/>
                <a:cs typeface="Trebuchet MS"/>
                <a:sym typeface="Trebuchet MS"/>
              </a:rPr>
              <a:t>screen;</a:t>
            </a:r>
            <a:r>
              <a:rPr lang="en-US" sz="2400" b="1" i="0" u="none" strike="noStrike" cap="none" dirty="0" smtClean="0">
                <a:solidFill>
                  <a:schemeClr val="lt1"/>
                </a:solidFill>
                <a:latin typeface="Trebuchet MS"/>
                <a:ea typeface="Trebuchet MS"/>
                <a:cs typeface="Trebuchet MS"/>
                <a:sym typeface="Trebuchet MS"/>
              </a:rPr>
              <a:t> and a </a:t>
            </a:r>
            <a:r>
              <a:rPr lang="en-US" sz="2400" b="1" i="0" u="none" strike="noStrike" cap="none" baseline="0" dirty="0" smtClean="0">
                <a:solidFill>
                  <a:schemeClr val="lt1"/>
                </a:solidFill>
                <a:latin typeface="Trebuchet MS"/>
                <a:ea typeface="Trebuchet MS"/>
                <a:cs typeface="Trebuchet MS"/>
                <a:sym typeface="Trebuchet MS"/>
              </a:rPr>
              <a:t>testimony </a:t>
            </a:r>
            <a:r>
              <a:rPr lang="en-US" sz="2400" b="1" i="0" u="none" strike="noStrike" cap="none" baseline="0" dirty="0">
                <a:solidFill>
                  <a:schemeClr val="lt1"/>
                </a:solidFill>
                <a:latin typeface="Trebuchet MS"/>
                <a:ea typeface="Trebuchet MS"/>
                <a:cs typeface="Trebuchet MS"/>
                <a:sym typeface="Trebuchet MS"/>
              </a:rPr>
              <a:t>by a witness who viewed the information on the site is usually sufficient to meet this requirement.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Authentication</a:t>
            </a:r>
            <a:r>
              <a:rPr lang="en-US" sz="3600" b="0" i="0" u="sng" strike="noStrike" cap="none" baseline="0">
                <a:solidFill>
                  <a:schemeClr val="lt1"/>
                </a:solidFill>
                <a:latin typeface="Domine"/>
                <a:ea typeface="Domine"/>
                <a:cs typeface="Domine"/>
                <a:sym typeface="Domine"/>
              </a:rPr>
              <a:t> </a:t>
            </a:r>
            <a:br>
              <a:rPr lang="en-US" sz="3600" b="0" i="0" u="sng" strike="noStrike" cap="none" baseline="0">
                <a:solidFill>
                  <a:schemeClr val="lt1"/>
                </a:solidFill>
                <a:latin typeface="Domine"/>
                <a:ea typeface="Domine"/>
                <a:cs typeface="Domine"/>
                <a:sym typeface="Domine"/>
              </a:rPr>
            </a:br>
            <a:r>
              <a:rPr lang="en-US" sz="2800" b="0" i="0" u="none" strike="noStrike" cap="none" baseline="0">
                <a:solidFill>
                  <a:schemeClr val="lt1"/>
                </a:solidFill>
                <a:latin typeface="Domine"/>
                <a:ea typeface="Domine"/>
                <a:cs typeface="Domine"/>
                <a:sym typeface="Domine"/>
              </a:rPr>
              <a:t>What to Consider</a:t>
            </a:r>
            <a:r>
              <a:rPr lang="en-US" sz="3600" b="0" i="0" u="none" strike="noStrike" cap="none" baseline="0">
                <a:solidFill>
                  <a:schemeClr val="lt1"/>
                </a:solidFill>
                <a:latin typeface="Domine"/>
                <a:ea typeface="Domine"/>
                <a:cs typeface="Domine"/>
                <a:sym typeface="Domine"/>
              </a:rPr>
              <a:t> </a:t>
            </a:r>
          </a:p>
        </p:txBody>
      </p:sp>
      <p:sp>
        <p:nvSpPr>
          <p:cNvPr id="288" name="Shape 288"/>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457200" marR="0" lvl="1" indent="0" algn="l" rtl="0">
              <a:lnSpc>
                <a:spcPct val="90000"/>
              </a:lnSpc>
              <a:spcBef>
                <a:spcPts val="0"/>
              </a:spcBef>
              <a:buClr>
                <a:schemeClr val="lt1"/>
              </a:buClr>
              <a:buSzPct val="25000"/>
              <a:buFont typeface="Arial"/>
              <a:buNone/>
            </a:pPr>
            <a:r>
              <a:rPr lang="en-US" sz="2800" b="1" i="0" u="sng" strike="noStrike" cap="none" baseline="0" dirty="0">
                <a:solidFill>
                  <a:schemeClr val="lt1"/>
                </a:solidFill>
                <a:latin typeface="Trebuchet MS"/>
                <a:ea typeface="Trebuchet MS"/>
                <a:cs typeface="Trebuchet MS"/>
                <a:sym typeface="Trebuchet MS"/>
              </a:rPr>
              <a:t>Firsthand Knowledge</a:t>
            </a:r>
            <a:r>
              <a:rPr lang="en-US" sz="2800" b="1" i="0" u="none" strike="noStrike" cap="none" baseline="0" dirty="0">
                <a:solidFill>
                  <a:schemeClr val="lt1"/>
                </a:solidFill>
                <a:latin typeface="Trebuchet MS"/>
                <a:ea typeface="Trebuchet MS"/>
                <a:cs typeface="Trebuchet MS"/>
                <a:sym typeface="Trebuchet MS"/>
              </a:rPr>
              <a:t>: A writing can be authenticated through testimony of a witness with firsthand knowledge. The witness with firsthand knowledge can testify that the evidence is what it purports to be.</a:t>
            </a:r>
          </a:p>
          <a:p>
            <a:pPr marL="457200" marR="0" lvl="1" indent="0" algn="l" rtl="0">
              <a:lnSpc>
                <a:spcPct val="90000"/>
              </a:lnSpc>
              <a:spcBef>
                <a:spcPts val="500"/>
              </a:spcBef>
              <a:buClr>
                <a:schemeClr val="lt1"/>
              </a:buClr>
              <a:buFont typeface="Arial"/>
              <a:buNone/>
            </a:pPr>
            <a:endParaRPr sz="2400" b="1" i="0" u="none" strike="noStrike" cap="none" baseline="0" dirty="0">
              <a:solidFill>
                <a:schemeClr val="lt1"/>
              </a:solidFill>
              <a:latin typeface="Trebuchet MS"/>
              <a:ea typeface="Trebuchet MS"/>
              <a:cs typeface="Trebuchet MS"/>
              <a:sym typeface="Trebuchet MS"/>
            </a:endParaRPr>
          </a:p>
          <a:p>
            <a:pPr marL="914400" marR="0" lvl="2" indent="0" algn="l" rtl="0">
              <a:lnSpc>
                <a:spcPct val="90000"/>
              </a:lnSpc>
              <a:spcBef>
                <a:spcPts val="500"/>
              </a:spcBef>
              <a:buClr>
                <a:schemeClr val="lt1"/>
              </a:buClr>
              <a:buSzPct val="25000"/>
              <a:buFont typeface="Arial"/>
              <a:buNone/>
            </a:pPr>
            <a:r>
              <a:rPr lang="en-US" sz="2200" dirty="0" smtClean="0">
                <a:solidFill>
                  <a:schemeClr val="lt1"/>
                </a:solidFill>
                <a:latin typeface="Trebuchet MS"/>
                <a:ea typeface="Trebuchet MS"/>
                <a:cs typeface="Trebuchet MS"/>
                <a:sym typeface="Trebuchet MS"/>
              </a:rPr>
              <a:t>i.</a:t>
            </a:r>
            <a:r>
              <a:rPr lang="en-US" sz="2200" dirty="0">
                <a:solidFill>
                  <a:schemeClr val="lt1"/>
                </a:solidFill>
                <a:latin typeface="Trebuchet MS"/>
                <a:ea typeface="Trebuchet MS"/>
                <a:cs typeface="Trebuchet MS"/>
                <a:sym typeface="Trebuchet MS"/>
              </a:rPr>
              <a:t>e</a:t>
            </a:r>
            <a:r>
              <a:rPr lang="en-US" sz="2200" b="0" i="0" u="none" strike="noStrike" cap="none" baseline="0" dirty="0" smtClean="0">
                <a:solidFill>
                  <a:schemeClr val="lt1"/>
                </a:solidFill>
                <a:latin typeface="Trebuchet MS"/>
                <a:ea typeface="Trebuchet MS"/>
                <a:cs typeface="Trebuchet MS"/>
                <a:sym typeface="Trebuchet MS"/>
              </a:rPr>
              <a:t>. </a:t>
            </a:r>
            <a:r>
              <a:rPr lang="en-US" sz="2200" b="0" i="0" u="none" strike="noStrike" cap="none" baseline="0" dirty="0">
                <a:solidFill>
                  <a:schemeClr val="lt1"/>
                </a:solidFill>
                <a:latin typeface="Trebuchet MS"/>
                <a:ea typeface="Trebuchet MS"/>
                <a:cs typeface="Trebuchet MS"/>
                <a:sym typeface="Trebuchet MS"/>
              </a:rPr>
              <a:t>a witness could testify that he or she created the social network profile and posted the communication in question.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Authentication</a:t>
            </a:r>
            <a:r>
              <a:rPr lang="en-US" sz="3600" b="0" i="0" u="sng" strike="noStrike" cap="none" baseline="0">
                <a:solidFill>
                  <a:schemeClr val="lt1"/>
                </a:solidFill>
                <a:latin typeface="Domine"/>
                <a:ea typeface="Domine"/>
                <a:cs typeface="Domine"/>
                <a:sym typeface="Domine"/>
              </a:rPr>
              <a:t/>
            </a:r>
            <a:br>
              <a:rPr lang="en-US" sz="3600" b="0" i="0" u="sng" strike="noStrike" cap="none" baseline="0">
                <a:solidFill>
                  <a:schemeClr val="lt1"/>
                </a:solidFill>
                <a:latin typeface="Domine"/>
                <a:ea typeface="Domine"/>
                <a:cs typeface="Domine"/>
                <a:sym typeface="Domine"/>
              </a:rPr>
            </a:br>
            <a:r>
              <a:rPr lang="en-US" sz="2800" b="0" i="0" u="none" strike="noStrike" cap="none" baseline="0">
                <a:solidFill>
                  <a:schemeClr val="lt1"/>
                </a:solidFill>
                <a:latin typeface="Domine"/>
                <a:ea typeface="Domine"/>
                <a:cs typeface="Domine"/>
                <a:sym typeface="Domine"/>
              </a:rPr>
              <a:t>What to Consider</a:t>
            </a:r>
            <a:r>
              <a:rPr lang="en-US" sz="3600" b="0" i="0" u="none" strike="noStrike" cap="none" baseline="0">
                <a:solidFill>
                  <a:schemeClr val="lt1"/>
                </a:solidFill>
                <a:latin typeface="Domine"/>
                <a:ea typeface="Domine"/>
                <a:cs typeface="Domine"/>
                <a:sym typeface="Domine"/>
              </a:rPr>
              <a:t> </a:t>
            </a:r>
          </a:p>
        </p:txBody>
      </p:sp>
      <p:sp>
        <p:nvSpPr>
          <p:cNvPr id="294" name="Shape 294"/>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457200" marR="0" lvl="1" indent="0" algn="l" rtl="0">
              <a:lnSpc>
                <a:spcPct val="90000"/>
              </a:lnSpc>
              <a:spcBef>
                <a:spcPts val="0"/>
              </a:spcBef>
              <a:buClr>
                <a:schemeClr val="lt1"/>
              </a:buClr>
              <a:buSzPct val="25000"/>
              <a:buFont typeface="Arial"/>
              <a:buNone/>
            </a:pPr>
            <a:r>
              <a:rPr lang="en-US" sz="2800" b="1" i="0" u="sng" strike="noStrike" cap="none" baseline="0" dirty="0">
                <a:solidFill>
                  <a:schemeClr val="lt1"/>
                </a:solidFill>
                <a:latin typeface="Trebuchet MS"/>
                <a:ea typeface="Trebuchet MS"/>
                <a:cs typeface="Trebuchet MS"/>
                <a:sym typeface="Trebuchet MS"/>
              </a:rPr>
              <a:t>Distinctive Characteristics</a:t>
            </a:r>
            <a:r>
              <a:rPr lang="en-US" sz="2800" b="1" i="0" u="none" strike="noStrike" cap="none" baseline="0" dirty="0">
                <a:solidFill>
                  <a:schemeClr val="lt1"/>
                </a:solidFill>
                <a:latin typeface="Trebuchet MS"/>
                <a:ea typeface="Trebuchet MS"/>
                <a:cs typeface="Trebuchet MS"/>
                <a:sym typeface="Trebuchet MS"/>
              </a:rPr>
              <a:t>: The characteristics of the offered </a:t>
            </a:r>
            <a:r>
              <a:rPr lang="en-US" sz="2800" b="1" i="0" u="none" strike="noStrike" cap="none" baseline="0" dirty="0" smtClean="0">
                <a:solidFill>
                  <a:schemeClr val="lt1"/>
                </a:solidFill>
                <a:latin typeface="Trebuchet MS"/>
                <a:ea typeface="Trebuchet MS"/>
                <a:cs typeface="Trebuchet MS"/>
                <a:sym typeface="Trebuchet MS"/>
              </a:rPr>
              <a:t>item, </a:t>
            </a:r>
            <a:r>
              <a:rPr lang="en-US" sz="2800" b="1" i="0" u="none" strike="noStrike" cap="none" baseline="0" dirty="0">
                <a:solidFill>
                  <a:schemeClr val="lt1"/>
                </a:solidFill>
                <a:latin typeface="Trebuchet MS"/>
                <a:ea typeface="Trebuchet MS"/>
                <a:cs typeface="Trebuchet MS"/>
                <a:sym typeface="Trebuchet MS"/>
              </a:rPr>
              <a:t>considered in light of the circumstances, authenticate the writing.</a:t>
            </a:r>
          </a:p>
          <a:p>
            <a:pPr marL="457200" marR="0" lvl="1" indent="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a:p>
            <a:pPr marL="914400" marR="0" lvl="1" indent="-457200" algn="l" rtl="0">
              <a:lnSpc>
                <a:spcPct val="90000"/>
              </a:lnSpc>
              <a:spcBef>
                <a:spcPts val="500"/>
              </a:spcBef>
              <a:buClr>
                <a:schemeClr val="lt1"/>
              </a:buClr>
              <a:buSzPct val="100000"/>
              <a:buFont typeface="Arial"/>
              <a:buAutoNum type="arabicPeriod"/>
            </a:pPr>
            <a:r>
              <a:rPr lang="en-US" sz="2000" b="0" i="0" u="none" strike="noStrike" cap="none" baseline="0" dirty="0">
                <a:solidFill>
                  <a:schemeClr val="lt1"/>
                </a:solidFill>
                <a:latin typeface="Trebuchet MS"/>
                <a:ea typeface="Trebuchet MS"/>
                <a:cs typeface="Trebuchet MS"/>
                <a:sym typeface="Trebuchet MS"/>
              </a:rPr>
              <a:t>Distinctive – the username associated with the posting, the time, the style of writing, and the content (facts only specific people would know, photos with the person</a:t>
            </a:r>
            <a:r>
              <a:rPr lang="en-US" sz="2000" b="0" i="0" u="none" strike="noStrike" cap="none" baseline="0" dirty="0" smtClean="0">
                <a:solidFill>
                  <a:schemeClr val="lt1"/>
                </a:solidFill>
                <a:latin typeface="Trebuchet MS"/>
                <a:ea typeface="Trebuchet MS"/>
                <a:cs typeface="Trebuchet MS"/>
                <a:sym typeface="Trebuchet MS"/>
              </a:rPr>
              <a:t>). </a:t>
            </a:r>
            <a:endParaRPr lang="en-US" sz="2000" b="0" i="0" u="none" strike="noStrike" cap="none" baseline="0" dirty="0">
              <a:solidFill>
                <a:schemeClr val="lt1"/>
              </a:solidFill>
              <a:latin typeface="Trebuchet MS"/>
              <a:ea typeface="Trebuchet MS"/>
              <a:cs typeface="Trebuchet MS"/>
              <a:sym typeface="Trebuchet MS"/>
            </a:endParaRPr>
          </a:p>
          <a:p>
            <a:pPr marL="914400" marR="0" lvl="1" indent="-457200" algn="l" rtl="0">
              <a:lnSpc>
                <a:spcPct val="90000"/>
              </a:lnSpc>
              <a:spcBef>
                <a:spcPts val="500"/>
              </a:spcBef>
              <a:buClr>
                <a:schemeClr val="lt1"/>
              </a:buClr>
              <a:buSzPct val="100000"/>
              <a:buFont typeface="Arial"/>
              <a:buAutoNum type="arabicPeriod"/>
            </a:pPr>
            <a:r>
              <a:rPr lang="en-US" sz="2000" b="0" i="0" u="none" strike="noStrike" cap="none" baseline="0" dirty="0">
                <a:solidFill>
                  <a:schemeClr val="lt1"/>
                </a:solidFill>
                <a:latin typeface="Trebuchet MS"/>
                <a:ea typeface="Trebuchet MS"/>
                <a:cs typeface="Trebuchet MS"/>
                <a:sym typeface="Trebuchet MS"/>
              </a:rPr>
              <a:t>Not Distinctive – facts that anyone could know, which include information </a:t>
            </a:r>
            <a:r>
              <a:rPr lang="en-US" sz="2000" b="0" i="0" u="none" strike="noStrike" cap="none" baseline="0" dirty="0" smtClean="0">
                <a:solidFill>
                  <a:schemeClr val="lt1"/>
                </a:solidFill>
                <a:latin typeface="Trebuchet MS"/>
                <a:ea typeface="Trebuchet MS"/>
                <a:cs typeface="Trebuchet MS"/>
                <a:sym typeface="Trebuchet MS"/>
              </a:rPr>
              <a:t>such as birthdays</a:t>
            </a:r>
            <a:r>
              <a:rPr lang="en-US" sz="2000" b="0" i="0" u="none" strike="noStrike" cap="none" baseline="0" dirty="0">
                <a:solidFill>
                  <a:schemeClr val="lt1"/>
                </a:solidFill>
                <a:latin typeface="Trebuchet MS"/>
                <a:ea typeface="Trebuchet MS"/>
                <a:cs typeface="Trebuchet MS"/>
                <a:sym typeface="Trebuchet MS"/>
              </a:rPr>
              <a:t>, location, photos, or use of a nickname.</a:t>
            </a:r>
          </a:p>
          <a:p>
            <a:pPr marL="457200" marR="0" lvl="1" indent="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a:p>
            <a:pPr marL="228600" marR="0" lvl="0" indent="-7620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Authentication</a:t>
            </a:r>
            <a:r>
              <a:rPr lang="en-US" sz="3600" b="0" i="0" u="sng" strike="noStrike" cap="none" baseline="0">
                <a:solidFill>
                  <a:schemeClr val="lt1"/>
                </a:solidFill>
                <a:latin typeface="Domine"/>
                <a:ea typeface="Domine"/>
                <a:cs typeface="Domine"/>
                <a:sym typeface="Domine"/>
              </a:rPr>
              <a:t> </a:t>
            </a:r>
            <a:r>
              <a:rPr lang="en-US" sz="3600" b="0" i="0" u="none" strike="noStrike" cap="none" baseline="0">
                <a:solidFill>
                  <a:schemeClr val="lt1"/>
                </a:solidFill>
                <a:latin typeface="Domine"/>
                <a:ea typeface="Domine"/>
                <a:cs typeface="Domine"/>
                <a:sym typeface="Domine"/>
              </a:rPr>
              <a:t/>
            </a:r>
            <a:br>
              <a:rPr lang="en-US" sz="3600" b="0" i="0" u="none" strike="noStrike" cap="none" baseline="0">
                <a:solidFill>
                  <a:schemeClr val="lt1"/>
                </a:solidFill>
                <a:latin typeface="Domine"/>
                <a:ea typeface="Domine"/>
                <a:cs typeface="Domine"/>
                <a:sym typeface="Domine"/>
              </a:rPr>
            </a:br>
            <a:r>
              <a:rPr lang="en-US" sz="2800" b="0" i="0" u="none" strike="noStrike" cap="none" baseline="0">
                <a:solidFill>
                  <a:schemeClr val="lt1"/>
                </a:solidFill>
                <a:latin typeface="Domine"/>
                <a:ea typeface="Domine"/>
                <a:cs typeface="Domine"/>
                <a:sym typeface="Domine"/>
              </a:rPr>
              <a:t>What to Consider </a:t>
            </a:r>
          </a:p>
        </p:txBody>
      </p:sp>
      <p:sp>
        <p:nvSpPr>
          <p:cNvPr id="300" name="Shape 300"/>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457200" marR="0" lvl="1" indent="0" algn="l" rtl="0">
              <a:lnSpc>
                <a:spcPct val="90000"/>
              </a:lnSpc>
              <a:spcBef>
                <a:spcPts val="0"/>
              </a:spcBef>
              <a:buClr>
                <a:schemeClr val="lt1"/>
              </a:buClr>
              <a:buSzPct val="25000"/>
              <a:buFont typeface="Arial"/>
              <a:buNone/>
            </a:pPr>
            <a:r>
              <a:rPr lang="en-US" sz="2800" b="1" i="0" u="sng" strike="noStrike" cap="none" baseline="0" dirty="0">
                <a:solidFill>
                  <a:schemeClr val="lt1"/>
                </a:solidFill>
                <a:latin typeface="Trebuchet MS"/>
                <a:ea typeface="Trebuchet MS"/>
                <a:cs typeface="Trebuchet MS"/>
                <a:sym typeface="Trebuchet MS"/>
              </a:rPr>
              <a:t>System or Process Applied</a:t>
            </a:r>
            <a:r>
              <a:rPr lang="en-US" sz="2800" b="1" i="0" u="none" strike="noStrike" cap="none" baseline="0" dirty="0">
                <a:solidFill>
                  <a:schemeClr val="lt1"/>
                </a:solidFill>
                <a:latin typeface="Trebuchet MS"/>
                <a:ea typeface="Trebuchet MS"/>
                <a:cs typeface="Trebuchet MS"/>
                <a:sym typeface="Trebuchet MS"/>
              </a:rPr>
              <a:t>: Process or system authentication requires evidence showing that the process or system </a:t>
            </a:r>
            <a:r>
              <a:rPr lang="en-US" sz="2800" b="1" i="0" u="none" strike="noStrike" cap="none" baseline="0" dirty="0" smtClean="0">
                <a:solidFill>
                  <a:schemeClr val="lt1"/>
                </a:solidFill>
                <a:latin typeface="Trebuchet MS"/>
                <a:ea typeface="Trebuchet MS"/>
                <a:cs typeface="Trebuchet MS"/>
                <a:sym typeface="Trebuchet MS"/>
              </a:rPr>
              <a:t>will produce</a:t>
            </a:r>
            <a:r>
              <a:rPr lang="en-US" sz="2800" b="1" i="0" u="none" strike="noStrike" cap="none" dirty="0" smtClean="0">
                <a:solidFill>
                  <a:schemeClr val="lt1"/>
                </a:solidFill>
                <a:latin typeface="Trebuchet MS"/>
                <a:ea typeface="Trebuchet MS"/>
                <a:cs typeface="Trebuchet MS"/>
                <a:sym typeface="Trebuchet MS"/>
              </a:rPr>
              <a:t> </a:t>
            </a:r>
            <a:r>
              <a:rPr lang="en-US" sz="2800" b="1" i="0" u="none" strike="noStrike" cap="none" baseline="0" dirty="0" smtClean="0">
                <a:solidFill>
                  <a:schemeClr val="lt1"/>
                </a:solidFill>
                <a:latin typeface="Trebuchet MS"/>
                <a:ea typeface="Trebuchet MS"/>
                <a:cs typeface="Trebuchet MS"/>
                <a:sym typeface="Trebuchet MS"/>
              </a:rPr>
              <a:t>an </a:t>
            </a:r>
            <a:r>
              <a:rPr lang="en-US" sz="2800" b="1" i="0" u="none" strike="noStrike" cap="none" baseline="0" dirty="0">
                <a:solidFill>
                  <a:schemeClr val="lt1"/>
                </a:solidFill>
                <a:latin typeface="Trebuchet MS"/>
                <a:ea typeface="Trebuchet MS"/>
                <a:cs typeface="Trebuchet MS"/>
                <a:sym typeface="Trebuchet MS"/>
              </a:rPr>
              <a:t>accurate result.</a:t>
            </a:r>
          </a:p>
          <a:p>
            <a:pPr marL="457200" marR="0" lvl="1" indent="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a:p>
            <a:pPr marL="457200" marR="0" lvl="1" indent="0" algn="l" rtl="0">
              <a:lnSpc>
                <a:spcPct val="90000"/>
              </a:lnSpc>
              <a:spcBef>
                <a:spcPts val="500"/>
              </a:spcBef>
              <a:buClr>
                <a:schemeClr val="lt1"/>
              </a:buClr>
              <a:buSzPct val="25000"/>
              <a:buFont typeface="Arial"/>
              <a:buNone/>
            </a:pPr>
            <a:r>
              <a:rPr lang="en-US" sz="2000" dirty="0" smtClean="0">
                <a:solidFill>
                  <a:schemeClr val="lt1"/>
                </a:solidFill>
                <a:latin typeface="Trebuchet MS"/>
                <a:ea typeface="Trebuchet MS"/>
                <a:cs typeface="Trebuchet MS"/>
                <a:sym typeface="Trebuchet MS"/>
              </a:rPr>
              <a:t>i</a:t>
            </a:r>
            <a:r>
              <a:rPr lang="en-US" sz="2000" b="0" i="0" u="none" strike="noStrike" cap="none" baseline="0" dirty="0" smtClean="0">
                <a:solidFill>
                  <a:schemeClr val="lt1"/>
                </a:solidFill>
                <a:latin typeface="Trebuchet MS"/>
                <a:ea typeface="Trebuchet MS"/>
                <a:cs typeface="Trebuchet MS"/>
                <a:sym typeface="Trebuchet MS"/>
              </a:rPr>
              <a:t>.e. </a:t>
            </a:r>
            <a:r>
              <a:rPr lang="en-US" sz="2000" b="0" i="0" u="none" strike="noStrike" cap="none" baseline="0" dirty="0">
                <a:solidFill>
                  <a:schemeClr val="lt1"/>
                </a:solidFill>
                <a:latin typeface="Trebuchet MS"/>
                <a:ea typeface="Trebuchet MS"/>
                <a:cs typeface="Trebuchet MS"/>
                <a:sym typeface="Trebuchet MS"/>
              </a:rPr>
              <a:t>a non-expert computer user could provide authentication testimony by testifying how she logged into the account and viewed the social network profile or posting at issue and that the printing copies are a true and correct representation of what she viewed. </a:t>
            </a:r>
          </a:p>
          <a:p>
            <a:pPr marL="457200" marR="0" lvl="1" indent="0" algn="l" rtl="0">
              <a:lnSpc>
                <a:spcPct val="90000"/>
              </a:lnSpc>
              <a:spcBef>
                <a:spcPts val="500"/>
              </a:spcBef>
              <a:buClr>
                <a:schemeClr val="lt1"/>
              </a:buClr>
              <a:buFont typeface="Arial"/>
              <a:buNone/>
            </a:pPr>
            <a:endParaRPr sz="28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How to Lay the Foundation</a:t>
            </a:r>
          </a:p>
        </p:txBody>
      </p:sp>
      <p:sp>
        <p:nvSpPr>
          <p:cNvPr id="306" name="Shape 306"/>
          <p:cNvSpPr txBox="1">
            <a:spLocks noGrp="1"/>
          </p:cNvSpPr>
          <p:nvPr>
            <p:ph type="body" idx="1"/>
          </p:nvPr>
        </p:nvSpPr>
        <p:spPr>
          <a:xfrm>
            <a:off x="512895" y="2182968"/>
            <a:ext cx="10962179" cy="455912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Q: Ms. John, I am showing you exhibit #4, do you recognize it?</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A: Yes.</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Q: What is it?</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A: It is a letter I received from my ex Jake.</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Q: How do you know that he wrote it?</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A: Because it was in his </a:t>
            </a:r>
            <a:r>
              <a:rPr lang="en-US" sz="2200" b="0" i="0" u="none" strike="noStrike" cap="none" baseline="0" dirty="0" smtClean="0">
                <a:solidFill>
                  <a:schemeClr val="lt1"/>
                </a:solidFill>
                <a:latin typeface="Trebuchet MS"/>
                <a:ea typeface="Trebuchet MS"/>
                <a:cs typeface="Trebuchet MS"/>
                <a:sym typeface="Trebuchet MS"/>
              </a:rPr>
              <a:t>handwriting </a:t>
            </a:r>
            <a:r>
              <a:rPr lang="en-US" sz="2200" b="0" i="0" u="none" strike="noStrike" cap="none" baseline="0" dirty="0">
                <a:solidFill>
                  <a:schemeClr val="lt1"/>
                </a:solidFill>
                <a:latin typeface="Trebuchet MS"/>
                <a:ea typeface="Trebuchet MS"/>
                <a:cs typeface="Trebuchet MS"/>
                <a:sym typeface="Trebuchet MS"/>
              </a:rPr>
              <a:t>and because the return address on the envelope that held the letter was his address.</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Q: Do you receive letters from him often?</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A: Yes, it is the only was we communicate.</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Q: What did the letter say?</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A: It said that he was going to stop paying alimony because he had gotten a new wife and didn’t want to pay anymore.</a:t>
            </a:r>
          </a:p>
          <a:p>
            <a:pPr marL="0" marR="0" lvl="0" indent="0" algn="l" rtl="0">
              <a:lnSpc>
                <a:spcPct val="75000"/>
              </a:lnSpc>
              <a:spcBef>
                <a:spcPts val="1000"/>
              </a:spcBef>
              <a:buClr>
                <a:schemeClr val="lt1"/>
              </a:buClr>
              <a:buSzPct val="25000"/>
              <a:buFont typeface="Arial"/>
              <a:buNone/>
            </a:pPr>
            <a:r>
              <a:rPr lang="en-US" sz="2200" b="0" i="0" u="none" strike="noStrike" cap="none" baseline="0" dirty="0">
                <a:solidFill>
                  <a:schemeClr val="lt1"/>
                </a:solidFill>
                <a:latin typeface="Trebuchet MS"/>
                <a:ea typeface="Trebuchet MS"/>
                <a:cs typeface="Trebuchet MS"/>
                <a:sym typeface="Trebuchet MS"/>
              </a:rPr>
              <a:t>Q: Your Honor, we admit exhibit #4 as evidence.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Getting a “Writing” into Evidence</a:t>
            </a:r>
          </a:p>
        </p:txBody>
      </p:sp>
      <p:sp>
        <p:nvSpPr>
          <p:cNvPr id="312" name="Shape 312"/>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Domine"/>
                <a:ea typeface="Domine"/>
                <a:cs typeface="Domine"/>
                <a:sym typeface="Domine"/>
              </a:rPr>
              <a:t>What are the Steps?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4000" b="0" i="0" u="none" strike="noStrike" cap="none" baseline="0">
                <a:solidFill>
                  <a:schemeClr val="lt1"/>
                </a:solidFill>
                <a:latin typeface="Domine"/>
                <a:ea typeface="Domine"/>
                <a:cs typeface="Domine"/>
                <a:sym typeface="Domine"/>
              </a:rPr>
              <a:t>An Overview of the Steps </a:t>
            </a:r>
            <a:br>
              <a:rPr lang="en-US" sz="40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Steps 1-3</a:t>
            </a:r>
          </a:p>
        </p:txBody>
      </p:sp>
      <p:sp>
        <p:nvSpPr>
          <p:cNvPr id="318" name="Shape 318"/>
          <p:cNvSpPr txBox="1">
            <a:spLocks noGrp="1"/>
          </p:cNvSpPr>
          <p:nvPr>
            <p:ph type="body" idx="1"/>
          </p:nvPr>
        </p:nvSpPr>
        <p:spPr>
          <a:xfrm>
            <a:off x="680320" y="2092175"/>
            <a:ext cx="9613861" cy="455332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1" i="0" u="sng" strike="noStrike" cap="none" baseline="0" dirty="0">
                <a:solidFill>
                  <a:schemeClr val="lt1"/>
                </a:solidFill>
                <a:latin typeface="Trebuchet MS"/>
                <a:ea typeface="Trebuchet MS"/>
                <a:cs typeface="Trebuchet MS"/>
                <a:sym typeface="Trebuchet MS"/>
              </a:rPr>
              <a:t>Step 1: Have the exhibit marked</a:t>
            </a:r>
            <a:r>
              <a:rPr lang="en-US" sz="2400" b="1" i="0" u="none" strike="noStrike" cap="none" baseline="0" dirty="0">
                <a:solidFill>
                  <a:schemeClr val="lt1"/>
                </a:solidFill>
                <a:latin typeface="Trebuchet MS"/>
                <a:ea typeface="Trebuchet MS"/>
                <a:cs typeface="Trebuchet MS"/>
                <a:sym typeface="Trebuchet MS"/>
              </a:rPr>
              <a:t> </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Items must be marked for Identification purposes, usually marked in sequential numbers and/or letters. It’s often easier for the court to mark your exhibits in such a way to identify whose exhibits they are. </a:t>
            </a:r>
          </a:p>
          <a:p>
            <a:pPr lvl="2" indent="-228600">
              <a:buSzPct val="100000"/>
              <a:buFont typeface="Arial"/>
              <a:buChar char="-"/>
            </a:pPr>
            <a:r>
              <a:rPr lang="en-US" sz="2000" b="0" i="0" u="none" strike="noStrike" cap="none" baseline="0" dirty="0" smtClean="0">
                <a:solidFill>
                  <a:schemeClr val="lt1"/>
                </a:solidFill>
                <a:latin typeface="Trebuchet MS"/>
                <a:ea typeface="Trebuchet MS"/>
                <a:cs typeface="Trebuchet MS"/>
                <a:sym typeface="Trebuchet MS"/>
              </a:rPr>
              <a:t>i.e. Ex-plaintiff’s </a:t>
            </a:r>
            <a:r>
              <a:rPr lang="en-US" sz="2000" b="0" i="0" u="none" strike="noStrike" cap="none" baseline="0" dirty="0">
                <a:solidFill>
                  <a:schemeClr val="lt1"/>
                </a:solidFill>
                <a:latin typeface="Trebuchet MS"/>
                <a:ea typeface="Trebuchet MS"/>
                <a:cs typeface="Trebuchet MS"/>
                <a:sym typeface="Trebuchet MS"/>
              </a:rPr>
              <a:t>Exhibit #4.</a:t>
            </a:r>
          </a:p>
          <a:p>
            <a:pPr marL="228600" marR="0" lvl="0" indent="-228600" algn="l" rtl="0">
              <a:lnSpc>
                <a:spcPct val="90000"/>
              </a:lnSpc>
              <a:spcBef>
                <a:spcPts val="1000"/>
              </a:spcBef>
              <a:buClr>
                <a:schemeClr val="lt1"/>
              </a:buClr>
              <a:buSzPct val="100000"/>
              <a:buFont typeface="Arial"/>
              <a:buChar char="•"/>
            </a:pPr>
            <a:r>
              <a:rPr lang="en-US" sz="2400" b="1" i="0" u="sng" strike="noStrike" cap="none" baseline="0" dirty="0">
                <a:solidFill>
                  <a:schemeClr val="lt1"/>
                </a:solidFill>
                <a:latin typeface="Trebuchet MS"/>
                <a:ea typeface="Trebuchet MS"/>
                <a:cs typeface="Trebuchet MS"/>
                <a:sym typeface="Trebuchet MS"/>
              </a:rPr>
              <a:t>Step 2: Show the exhibit to opposing counsel</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Provide a copy of the original to opposing counsel.</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Opposing counsel must be provided the opportunity to see the exhibit so that she can make timely objections regarding foundation.</a:t>
            </a:r>
          </a:p>
          <a:p>
            <a:pPr marL="228600" marR="0" lvl="0" indent="-228600" algn="l" rtl="0">
              <a:lnSpc>
                <a:spcPct val="90000"/>
              </a:lnSpc>
              <a:spcBef>
                <a:spcPts val="1000"/>
              </a:spcBef>
              <a:buClr>
                <a:schemeClr val="lt1"/>
              </a:buClr>
              <a:buSzPct val="100000"/>
              <a:buFont typeface="Arial"/>
              <a:buChar char="•"/>
            </a:pPr>
            <a:r>
              <a:rPr lang="en-US" sz="2400" b="1" i="0" u="sng" strike="noStrike" cap="none" baseline="0" dirty="0">
                <a:solidFill>
                  <a:schemeClr val="lt1"/>
                </a:solidFill>
                <a:latin typeface="Trebuchet MS"/>
                <a:ea typeface="Trebuchet MS"/>
                <a:cs typeface="Trebuchet MS"/>
                <a:sym typeface="Trebuchet MS"/>
              </a:rPr>
              <a:t>Step 3: Ask the court’s permission to approach the witness</a:t>
            </a:r>
          </a:p>
          <a:p>
            <a:pPr marL="457200" marR="0" lvl="1" indent="0" algn="l" rtl="0">
              <a:lnSpc>
                <a:spcPct val="90000"/>
              </a:lnSpc>
              <a:spcBef>
                <a:spcPts val="500"/>
              </a:spcBef>
              <a:buClr>
                <a:schemeClr val="lt1"/>
              </a:buClr>
              <a:buSzPct val="25000"/>
              <a:buFont typeface="Arial"/>
              <a:buNone/>
            </a:pPr>
            <a:r>
              <a:rPr lang="en-US" sz="2000" b="0" i="0" u="none" strike="noStrike" cap="none" baseline="0" dirty="0">
                <a:solidFill>
                  <a:schemeClr val="lt1"/>
                </a:solidFill>
                <a:latin typeface="Trebuchet MS"/>
                <a:ea typeface="Trebuchet MS"/>
                <a:cs typeface="Trebuchet MS"/>
                <a:sym typeface="Trebuchet MS"/>
              </a:rPr>
              <a:t>- You cannot just approach a witness without first asking for permission.</a:t>
            </a:r>
          </a:p>
          <a:p>
            <a:pPr marL="228600" marR="0" lvl="0" indent="-7620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a:p>
            <a:pPr marL="685800" marR="0" lvl="1" indent="-10160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An Overview of the Steps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Steps 4-6</a:t>
            </a:r>
          </a:p>
        </p:txBody>
      </p:sp>
      <p:sp>
        <p:nvSpPr>
          <p:cNvPr id="324" name="Shape 324"/>
          <p:cNvSpPr txBox="1">
            <a:spLocks noGrp="1"/>
          </p:cNvSpPr>
          <p:nvPr>
            <p:ph type="body" idx="1"/>
          </p:nvPr>
        </p:nvSpPr>
        <p:spPr>
          <a:xfrm>
            <a:off x="680320" y="2092174"/>
            <a:ext cx="9613861" cy="4579081"/>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lt1"/>
              </a:buClr>
              <a:buSzPct val="100000"/>
              <a:buFont typeface="Arial"/>
              <a:buChar char="•"/>
            </a:pPr>
            <a:r>
              <a:rPr lang="en-US" sz="2400" b="1" i="0" u="sng" strike="noStrike" cap="none" baseline="0" dirty="0">
                <a:solidFill>
                  <a:schemeClr val="lt1"/>
                </a:solidFill>
                <a:latin typeface="Trebuchet MS"/>
                <a:ea typeface="Trebuchet MS"/>
                <a:cs typeface="Trebuchet MS"/>
                <a:sym typeface="Trebuchet MS"/>
              </a:rPr>
              <a:t>Step 4: Show the exhibit to the witness</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Show the evidence to the witness for examination before questioning.</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If opposing counsel might object to the exhibit, you must be careful to hand the exhibit to the witness without showing it to the jury. </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If it’s impossible to hand the witness the exhibit without the jury seeing it, be sure to ask the court to require foundation be made without the jury present.</a:t>
            </a:r>
          </a:p>
          <a:p>
            <a:pPr marL="228600" marR="0" lvl="0" indent="-228600" algn="l" rtl="0">
              <a:lnSpc>
                <a:spcPct val="80000"/>
              </a:lnSpc>
              <a:spcBef>
                <a:spcPts val="1000"/>
              </a:spcBef>
              <a:buClr>
                <a:schemeClr val="lt1"/>
              </a:buClr>
              <a:buSzPct val="100000"/>
              <a:buFont typeface="Arial"/>
              <a:buChar char="•"/>
            </a:pPr>
            <a:r>
              <a:rPr lang="en-US" sz="2400" b="1" i="0" u="sng" strike="noStrike" cap="none" baseline="0" dirty="0">
                <a:solidFill>
                  <a:schemeClr val="lt1"/>
                </a:solidFill>
                <a:latin typeface="Trebuchet MS"/>
                <a:ea typeface="Trebuchet MS"/>
                <a:cs typeface="Trebuchet MS"/>
                <a:sym typeface="Trebuchet MS"/>
              </a:rPr>
              <a:t>Step 5:Lay the foundation for the exhibit</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Ask the witness questions that will authenticate of the evidence.</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This is likely the most time-consuming portion.</a:t>
            </a:r>
          </a:p>
          <a:p>
            <a:pPr marL="228600" marR="0" lvl="0" indent="-228600" algn="l" rtl="0">
              <a:lnSpc>
                <a:spcPct val="80000"/>
              </a:lnSpc>
              <a:spcBef>
                <a:spcPts val="1000"/>
              </a:spcBef>
              <a:buClr>
                <a:schemeClr val="lt1"/>
              </a:buClr>
              <a:buSzPct val="100000"/>
              <a:buFont typeface="Arial"/>
              <a:buChar char="•"/>
            </a:pPr>
            <a:r>
              <a:rPr lang="en-US" sz="2400" b="1" i="0" u="sng" strike="noStrike" cap="none" baseline="0" dirty="0">
                <a:solidFill>
                  <a:schemeClr val="lt1"/>
                </a:solidFill>
                <a:latin typeface="Trebuchet MS"/>
                <a:ea typeface="Trebuchet MS"/>
                <a:cs typeface="Trebuchet MS"/>
                <a:sym typeface="Trebuchet MS"/>
              </a:rPr>
              <a:t>Step 6: Offer the exhibit into evidence</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“Your </a:t>
            </a:r>
            <a:r>
              <a:rPr lang="en-US" sz="2000" b="0" i="0" u="none" strike="noStrike" cap="none" baseline="0" dirty="0" smtClean="0">
                <a:solidFill>
                  <a:schemeClr val="lt1"/>
                </a:solidFill>
                <a:latin typeface="Trebuchet MS"/>
                <a:ea typeface="Trebuchet MS"/>
                <a:cs typeface="Trebuchet MS"/>
                <a:sym typeface="Trebuchet MS"/>
              </a:rPr>
              <a:t>Honor</a:t>
            </a:r>
            <a:r>
              <a:rPr lang="en-US" sz="2000" b="0" i="0" u="none" strike="noStrike" cap="none" baseline="0" dirty="0">
                <a:solidFill>
                  <a:schemeClr val="lt1"/>
                </a:solidFill>
                <a:latin typeface="Trebuchet MS"/>
                <a:ea typeface="Trebuchet MS"/>
                <a:cs typeface="Trebuchet MS"/>
                <a:sym typeface="Trebuchet MS"/>
              </a:rPr>
              <a:t>, we offer Exhibit 1A in </a:t>
            </a:r>
            <a:r>
              <a:rPr lang="en-US" sz="2000" b="0" i="0" u="none" strike="noStrike" cap="none" baseline="0" dirty="0" smtClean="0">
                <a:solidFill>
                  <a:schemeClr val="lt1"/>
                </a:solidFill>
                <a:latin typeface="Trebuchet MS"/>
                <a:ea typeface="Trebuchet MS"/>
                <a:cs typeface="Trebuchet MS"/>
                <a:sym typeface="Trebuchet MS"/>
              </a:rPr>
              <a:t>evidence</a:t>
            </a:r>
            <a:r>
              <a:rPr lang="en-US" sz="2000" b="0" i="0" u="none" strike="noStrike" cap="none" baseline="0" dirty="0">
                <a:solidFill>
                  <a:schemeClr val="lt1"/>
                </a:solidFill>
                <a:latin typeface="Trebuchet MS"/>
                <a:ea typeface="Trebuchet MS"/>
                <a:cs typeface="Trebuchet MS"/>
                <a:sym typeface="Trebuchet MS"/>
              </a:rPr>
              <a:t>.” </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You should show the evidence to the judge in order to allow the judge to rule on any objections.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Starting Off With the Final Product</a:t>
            </a:r>
          </a:p>
        </p:txBody>
      </p:sp>
      <p:sp>
        <p:nvSpPr>
          <p:cNvPr id="206" name="Shape 206"/>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a:t>
            </a:r>
            <a:r>
              <a:rPr lang="en-US" sz="2400">
                <a:solidFill>
                  <a:schemeClr val="lt1"/>
                </a:solidFill>
                <a:latin typeface="Trebuchet MS"/>
                <a:ea typeface="Trebuchet MS"/>
                <a:cs typeface="Trebuchet MS"/>
                <a:sym typeface="Trebuchet MS"/>
              </a:rPr>
              <a:t>video of Dan “I sure hope not”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An Overview of the Steps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Steps 7-10</a:t>
            </a:r>
          </a:p>
        </p:txBody>
      </p:sp>
      <p:sp>
        <p:nvSpPr>
          <p:cNvPr id="330" name="Shape 330"/>
          <p:cNvSpPr txBox="1">
            <a:spLocks noGrp="1"/>
          </p:cNvSpPr>
          <p:nvPr>
            <p:ph type="body" idx="1"/>
          </p:nvPr>
        </p:nvSpPr>
        <p:spPr>
          <a:xfrm>
            <a:off x="680320" y="2092174"/>
            <a:ext cx="9613861" cy="4579081"/>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lt1"/>
              </a:buClr>
              <a:buSzPct val="100000"/>
              <a:buFont typeface="Arial"/>
              <a:buChar char="•"/>
            </a:pPr>
            <a:r>
              <a:rPr lang="en-US" sz="2200" b="1" i="0" u="sng" strike="noStrike" cap="none" baseline="0" dirty="0">
                <a:solidFill>
                  <a:schemeClr val="lt1"/>
                </a:solidFill>
                <a:latin typeface="Trebuchet MS"/>
                <a:ea typeface="Trebuchet MS"/>
                <a:cs typeface="Trebuchet MS"/>
                <a:sym typeface="Trebuchet MS"/>
              </a:rPr>
              <a:t>Step 7: Have the exhibit marked in evidence</a:t>
            </a:r>
          </a:p>
          <a:p>
            <a:pPr marL="457200" marR="0" lvl="1" indent="0" algn="l" rtl="0">
              <a:lnSpc>
                <a:spcPct val="80000"/>
              </a:lnSpc>
              <a:spcBef>
                <a:spcPts val="500"/>
              </a:spcBef>
              <a:buClr>
                <a:schemeClr val="lt1"/>
              </a:buClr>
              <a:buSzPct val="25000"/>
              <a:buFont typeface="Arial"/>
              <a:buNone/>
            </a:pPr>
            <a:r>
              <a:rPr lang="en-US" sz="1850" b="0" i="0" u="none" strike="noStrike" cap="none" baseline="0" dirty="0">
                <a:solidFill>
                  <a:schemeClr val="lt1"/>
                </a:solidFill>
                <a:latin typeface="Trebuchet MS"/>
                <a:ea typeface="Trebuchet MS"/>
                <a:cs typeface="Trebuchet MS"/>
                <a:sym typeface="Trebuchet MS"/>
              </a:rPr>
              <a:t>- Make sure to hand to exhibit to the court clerk to have the exhibit marked as admitted. In some jurisdictions, the clerk will simply cross out the “for identification” notation on the exhibit label.</a:t>
            </a:r>
          </a:p>
          <a:p>
            <a:pPr marL="228600" marR="0" lvl="0" indent="-228600" algn="l" rtl="0">
              <a:lnSpc>
                <a:spcPct val="80000"/>
              </a:lnSpc>
              <a:spcBef>
                <a:spcPts val="1000"/>
              </a:spcBef>
              <a:buClr>
                <a:schemeClr val="lt1"/>
              </a:buClr>
              <a:buSzPct val="100000"/>
              <a:buFont typeface="Arial"/>
              <a:buChar char="•"/>
            </a:pPr>
            <a:r>
              <a:rPr lang="en-US" sz="2200" b="1" i="0" u="sng" strike="noStrike" cap="none" baseline="0" dirty="0">
                <a:solidFill>
                  <a:schemeClr val="lt1"/>
                </a:solidFill>
                <a:latin typeface="Trebuchet MS"/>
                <a:ea typeface="Trebuchet MS"/>
                <a:cs typeface="Trebuchet MS"/>
                <a:sym typeface="Trebuchet MS"/>
              </a:rPr>
              <a:t>Step 8: Have the witness use or mark the exhibit, if appropriate</a:t>
            </a:r>
          </a:p>
          <a:p>
            <a:pPr marL="685800" marR="0" lvl="1" indent="-228600" algn="l" rtl="0">
              <a:lnSpc>
                <a:spcPct val="80000"/>
              </a:lnSpc>
              <a:spcBef>
                <a:spcPts val="500"/>
              </a:spcBef>
              <a:buClr>
                <a:schemeClr val="lt1"/>
              </a:buClr>
              <a:buSzPct val="97368"/>
              <a:buFont typeface="Arial"/>
              <a:buChar char="-"/>
            </a:pPr>
            <a:r>
              <a:rPr lang="en-US" sz="1850" b="0" i="0" u="none" strike="noStrike" cap="none" baseline="0" dirty="0">
                <a:solidFill>
                  <a:schemeClr val="lt1"/>
                </a:solidFill>
                <a:latin typeface="Trebuchet MS"/>
                <a:ea typeface="Trebuchet MS"/>
                <a:cs typeface="Trebuchet MS"/>
                <a:sym typeface="Trebuchet MS"/>
              </a:rPr>
              <a:t>Always remember to consider how to mark or highlight the exhibit to make it more useful. </a:t>
            </a:r>
          </a:p>
          <a:p>
            <a:pPr marL="685800" marR="0" lvl="1" indent="-228600" algn="l" rtl="0">
              <a:lnSpc>
                <a:spcPct val="80000"/>
              </a:lnSpc>
              <a:spcBef>
                <a:spcPts val="500"/>
              </a:spcBef>
              <a:buClr>
                <a:schemeClr val="lt1"/>
              </a:buClr>
              <a:buSzPct val="97368"/>
              <a:buFont typeface="Arial"/>
              <a:buChar char="-"/>
            </a:pPr>
            <a:r>
              <a:rPr lang="en-US" sz="1850" b="0" i="0" u="none" strike="noStrike" cap="none" baseline="0" dirty="0">
                <a:solidFill>
                  <a:schemeClr val="lt1"/>
                </a:solidFill>
                <a:latin typeface="Trebuchet MS"/>
                <a:ea typeface="Trebuchet MS"/>
                <a:cs typeface="Trebuchet MS"/>
                <a:sym typeface="Trebuchet MS"/>
              </a:rPr>
              <a:t>Exhibits can be highlighted or underlined. Physical objects can be held for demonstration purposes.</a:t>
            </a:r>
          </a:p>
          <a:p>
            <a:pPr marL="228600" marR="0" lvl="0" indent="-228600" algn="l" rtl="0">
              <a:lnSpc>
                <a:spcPct val="80000"/>
              </a:lnSpc>
              <a:spcBef>
                <a:spcPts val="1000"/>
              </a:spcBef>
              <a:buClr>
                <a:schemeClr val="lt1"/>
              </a:buClr>
              <a:buSzPct val="100000"/>
              <a:buFont typeface="Arial"/>
              <a:buChar char="•"/>
            </a:pPr>
            <a:r>
              <a:rPr lang="en-US" sz="2200" b="1" i="0" u="sng" strike="noStrike" cap="none" baseline="0" dirty="0">
                <a:solidFill>
                  <a:schemeClr val="lt1"/>
                </a:solidFill>
                <a:latin typeface="Trebuchet MS"/>
                <a:ea typeface="Trebuchet MS"/>
                <a:cs typeface="Trebuchet MS"/>
                <a:sym typeface="Trebuchet MS"/>
              </a:rPr>
              <a:t>Step 9: Obtain permission to show or read the exhibit to the </a:t>
            </a:r>
            <a:r>
              <a:rPr lang="en-US" sz="2200" b="1" i="0" u="sng" strike="noStrike" cap="none" baseline="0" dirty="0" smtClean="0">
                <a:solidFill>
                  <a:schemeClr val="lt1"/>
                </a:solidFill>
                <a:latin typeface="Trebuchet MS"/>
                <a:ea typeface="Trebuchet MS"/>
                <a:cs typeface="Trebuchet MS"/>
                <a:sym typeface="Trebuchet MS"/>
              </a:rPr>
              <a:t>jury</a:t>
            </a:r>
          </a:p>
          <a:p>
            <a:pPr marL="457200" lvl="1" indent="0">
              <a:lnSpc>
                <a:spcPct val="80000"/>
              </a:lnSpc>
              <a:spcBef>
                <a:spcPts val="1000"/>
              </a:spcBef>
              <a:buSzPct val="100000"/>
              <a:buNone/>
            </a:pPr>
            <a:r>
              <a:rPr lang="en-US" sz="1850" dirty="0" smtClean="0">
                <a:solidFill>
                  <a:schemeClr val="lt1"/>
                </a:solidFill>
                <a:latin typeface="Trebuchet MS"/>
                <a:ea typeface="Trebuchet MS"/>
                <a:cs typeface="Trebuchet MS"/>
                <a:sym typeface="Trebuchet MS"/>
              </a:rPr>
              <a:t> -</a:t>
            </a:r>
            <a:r>
              <a:rPr lang="en-US" sz="1850" dirty="0">
                <a:solidFill>
                  <a:schemeClr val="lt1"/>
                </a:solidFill>
                <a:latin typeface="Trebuchet MS"/>
                <a:ea typeface="Trebuchet MS"/>
                <a:cs typeface="Trebuchet MS"/>
                <a:sym typeface="Trebuchet MS"/>
              </a:rPr>
              <a:t>Be sure to obtain the judge’s permission before showing </a:t>
            </a:r>
            <a:r>
              <a:rPr lang="en-US" sz="1850" dirty="0" smtClean="0">
                <a:solidFill>
                  <a:schemeClr val="lt1"/>
                </a:solidFill>
                <a:latin typeface="Trebuchet MS"/>
                <a:ea typeface="Trebuchet MS"/>
                <a:cs typeface="Trebuchet MS"/>
                <a:sym typeface="Trebuchet MS"/>
              </a:rPr>
              <a:t>or </a:t>
            </a:r>
            <a:r>
              <a:rPr lang="en-US" sz="1850" dirty="0">
                <a:solidFill>
                  <a:schemeClr val="lt1"/>
                </a:solidFill>
                <a:latin typeface="Trebuchet MS"/>
                <a:ea typeface="Trebuchet MS"/>
                <a:cs typeface="Trebuchet MS"/>
                <a:sym typeface="Trebuchet MS"/>
              </a:rPr>
              <a:t>reading </a:t>
            </a:r>
            <a:r>
              <a:rPr lang="en-US" sz="1850" dirty="0" smtClean="0">
                <a:solidFill>
                  <a:schemeClr val="lt1"/>
                </a:solidFill>
                <a:latin typeface="Trebuchet MS"/>
                <a:ea typeface="Trebuchet MS"/>
                <a:cs typeface="Trebuchet MS"/>
                <a:sym typeface="Trebuchet MS"/>
              </a:rPr>
              <a:t>the exhibit </a:t>
            </a:r>
            <a:r>
              <a:rPr lang="en-US" sz="1850" dirty="0">
                <a:solidFill>
                  <a:schemeClr val="lt1"/>
                </a:solidFill>
                <a:latin typeface="Trebuchet MS"/>
                <a:ea typeface="Trebuchet MS"/>
                <a:cs typeface="Trebuchet MS"/>
                <a:sym typeface="Trebuchet MS"/>
              </a:rPr>
              <a:t>to the jury</a:t>
            </a:r>
            <a:r>
              <a:rPr lang="en-US" sz="1850" dirty="0" smtClean="0">
                <a:solidFill>
                  <a:schemeClr val="lt1"/>
                </a:solidFill>
                <a:latin typeface="Trebuchet MS"/>
                <a:ea typeface="Trebuchet MS"/>
                <a:cs typeface="Trebuchet MS"/>
                <a:sym typeface="Trebuchet MS"/>
              </a:rPr>
              <a:t>. The judge will usually allow the exhibit, if it can be shown or read efficiently.</a:t>
            </a:r>
            <a:endParaRPr lang="en-US" sz="2200" b="1" i="0" u="sng" strike="noStrike" cap="none" baseline="0" dirty="0" smtClean="0">
              <a:solidFill>
                <a:schemeClr val="lt1"/>
              </a:solidFill>
              <a:latin typeface="Trebuchet MS"/>
              <a:ea typeface="Trebuchet MS"/>
              <a:cs typeface="Trebuchet MS"/>
              <a:sym typeface="Trebuchet MS"/>
            </a:endParaRPr>
          </a:p>
          <a:p>
            <a:pPr lvl="0" indent="-228600">
              <a:lnSpc>
                <a:spcPct val="80000"/>
              </a:lnSpc>
              <a:buSzPct val="100000"/>
            </a:pPr>
            <a:r>
              <a:rPr lang="en-US" sz="2200" b="1" u="sng" dirty="0">
                <a:solidFill>
                  <a:schemeClr val="lt1"/>
                </a:solidFill>
                <a:latin typeface="Trebuchet MS"/>
                <a:ea typeface="Trebuchet MS"/>
                <a:cs typeface="Trebuchet MS"/>
                <a:sym typeface="Trebuchet MS"/>
              </a:rPr>
              <a:t>Step 10: “Publish” the exhibit </a:t>
            </a:r>
            <a:endParaRPr lang="en-US" sz="2200" b="1" i="0" u="sng" strike="noStrike" cap="none" baseline="0" dirty="0">
              <a:solidFill>
                <a:schemeClr val="lt1"/>
              </a:solidFill>
              <a:latin typeface="Trebuchet MS"/>
              <a:ea typeface="Trebuchet MS"/>
              <a:cs typeface="Trebuchet MS"/>
              <a:sym typeface="Trebuchet MS"/>
            </a:endParaRPr>
          </a:p>
          <a:p>
            <a:pPr marL="457200" marR="0" lvl="1" indent="0" algn="l" rtl="0">
              <a:lnSpc>
                <a:spcPct val="80000"/>
              </a:lnSpc>
              <a:spcBef>
                <a:spcPts val="500"/>
              </a:spcBef>
              <a:buClr>
                <a:schemeClr val="lt1"/>
              </a:buClr>
              <a:buSzPct val="25000"/>
              <a:buFont typeface="Arial"/>
              <a:buNone/>
            </a:pPr>
            <a:r>
              <a:rPr lang="en-US" sz="1850" b="0" i="0" u="none" strike="noStrike" cap="none" baseline="0" dirty="0" smtClean="0">
                <a:solidFill>
                  <a:schemeClr val="lt1"/>
                </a:solidFill>
                <a:latin typeface="Trebuchet MS"/>
                <a:ea typeface="Trebuchet MS"/>
                <a:cs typeface="Trebuchet MS"/>
                <a:sym typeface="Trebuchet MS"/>
              </a:rPr>
              <a:t>-</a:t>
            </a:r>
            <a:r>
              <a:rPr lang="en-US" sz="1850" b="0" i="0" u="none" strike="noStrike" cap="none" baseline="0" dirty="0">
                <a:solidFill>
                  <a:schemeClr val="lt1"/>
                </a:solidFill>
                <a:latin typeface="Trebuchet MS"/>
                <a:ea typeface="Trebuchet MS"/>
                <a:cs typeface="Trebuchet MS"/>
                <a:sym typeface="Trebuchet MS"/>
              </a:rPr>
              <a:t>Finally, show or read the exhibit to the jury. Keep in mind that timing the publication can be strategic.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Getting a “Writing” into Evidence</a:t>
            </a:r>
          </a:p>
        </p:txBody>
      </p:sp>
      <p:sp>
        <p:nvSpPr>
          <p:cNvPr id="336" name="Shape 336"/>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Domine"/>
                <a:ea typeface="Domine"/>
                <a:cs typeface="Domine"/>
                <a:sym typeface="Domine"/>
              </a:rPr>
              <a:t>The Process for Letters and Business Documents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4000" b="0" i="0" u="none" strike="noStrike" cap="none" baseline="0">
                <a:solidFill>
                  <a:schemeClr val="lt1"/>
                </a:solidFill>
                <a:latin typeface="Domine"/>
                <a:ea typeface="Domine"/>
                <a:cs typeface="Domine"/>
                <a:sym typeface="Domine"/>
              </a:rPr>
              <a:t>Written Documents </a:t>
            </a:r>
          </a:p>
        </p:txBody>
      </p:sp>
      <p:sp>
        <p:nvSpPr>
          <p:cNvPr id="342" name="Shape 342"/>
          <p:cNvSpPr txBox="1">
            <a:spLocks noGrp="1"/>
          </p:cNvSpPr>
          <p:nvPr>
            <p:ph type="body" idx="1"/>
          </p:nvPr>
        </p:nvSpPr>
        <p:spPr>
          <a:xfrm>
            <a:off x="680320" y="2336872"/>
            <a:ext cx="9613861" cy="412832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lt1"/>
              </a:buClr>
              <a:buSzPct val="100000"/>
              <a:buFont typeface="Arial"/>
              <a:buChar char="•"/>
            </a:pPr>
            <a:r>
              <a:rPr lang="en-US" sz="2800" b="1" i="0" u="sng" strike="noStrike" cap="none" baseline="0" dirty="0">
                <a:solidFill>
                  <a:schemeClr val="lt1"/>
                </a:solidFill>
                <a:latin typeface="Trebuchet MS"/>
                <a:ea typeface="Trebuchet MS"/>
                <a:cs typeface="Trebuchet MS"/>
                <a:sym typeface="Trebuchet MS"/>
              </a:rPr>
              <a:t>What Are They?</a:t>
            </a:r>
          </a:p>
          <a:p>
            <a:pPr marL="685800" marR="0" lvl="1" indent="-228600" algn="l" rtl="0">
              <a:lnSpc>
                <a:spcPct val="80000"/>
              </a:lnSpc>
              <a:spcBef>
                <a:spcPts val="500"/>
              </a:spcBef>
              <a:buClr>
                <a:schemeClr val="lt1"/>
              </a:buClr>
              <a:buSzPct val="100000"/>
              <a:buFont typeface="Arial"/>
              <a:buChar char="•"/>
            </a:pPr>
            <a:r>
              <a:rPr lang="en-US" sz="2000" b="1" i="0" u="none" strike="noStrike" cap="none" baseline="0" dirty="0">
                <a:solidFill>
                  <a:schemeClr val="lt1"/>
                </a:solidFill>
                <a:latin typeface="Trebuchet MS"/>
                <a:ea typeface="Trebuchet MS"/>
                <a:cs typeface="Trebuchet MS"/>
                <a:sym typeface="Trebuchet MS"/>
              </a:rPr>
              <a:t>Letters and business documents are examples of written documents. They are usually transcribed on paper (hard copies).</a:t>
            </a:r>
          </a:p>
          <a:p>
            <a:pPr marL="228600" marR="0" lvl="0" indent="-228600" algn="l" rtl="0">
              <a:lnSpc>
                <a:spcPct val="80000"/>
              </a:lnSpc>
              <a:spcBef>
                <a:spcPts val="1000"/>
              </a:spcBef>
              <a:buClr>
                <a:schemeClr val="lt1"/>
              </a:buClr>
              <a:buSzPct val="100000"/>
              <a:buFont typeface="Arial"/>
              <a:buChar char="•"/>
            </a:pPr>
            <a:r>
              <a:rPr lang="en-US" sz="2800" b="1" i="0" u="sng" strike="noStrike" cap="none" baseline="0" dirty="0">
                <a:solidFill>
                  <a:schemeClr val="lt1"/>
                </a:solidFill>
                <a:latin typeface="Trebuchet MS"/>
                <a:ea typeface="Trebuchet MS"/>
                <a:cs typeface="Trebuchet MS"/>
                <a:sym typeface="Trebuchet MS"/>
              </a:rPr>
              <a:t>What’s the Process?</a:t>
            </a:r>
          </a:p>
          <a:p>
            <a:pPr marL="685800" marR="0" lvl="1" indent="-228600" algn="l" rtl="0">
              <a:lnSpc>
                <a:spcPct val="8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Each party needs to make three copies: one to present to the court (usually the original if available</a:t>
            </a:r>
            <a:r>
              <a:rPr lang="en-US" sz="2000" b="0" i="0" u="none" strike="noStrike" cap="none" baseline="0" dirty="0" smtClean="0">
                <a:solidFill>
                  <a:schemeClr val="lt1"/>
                </a:solidFill>
                <a:latin typeface="Trebuchet MS"/>
                <a:ea typeface="Trebuchet MS"/>
                <a:cs typeface="Trebuchet MS"/>
                <a:sym typeface="Trebuchet MS"/>
              </a:rPr>
              <a:t>); </a:t>
            </a:r>
            <a:r>
              <a:rPr lang="en-US" sz="2000" b="0" i="0" u="none" strike="noStrike" cap="none" baseline="0" dirty="0">
                <a:solidFill>
                  <a:schemeClr val="lt1"/>
                </a:solidFill>
                <a:latin typeface="Trebuchet MS"/>
                <a:ea typeface="Trebuchet MS"/>
                <a:cs typeface="Trebuchet MS"/>
                <a:sym typeface="Trebuchet MS"/>
              </a:rPr>
              <a:t>one for the other side to </a:t>
            </a:r>
            <a:r>
              <a:rPr lang="en-US" sz="2000" b="0" i="0" u="none" strike="noStrike" cap="none" baseline="0" dirty="0" smtClean="0">
                <a:solidFill>
                  <a:schemeClr val="lt1"/>
                </a:solidFill>
                <a:latin typeface="Trebuchet MS"/>
                <a:ea typeface="Trebuchet MS"/>
                <a:cs typeface="Trebuchet MS"/>
                <a:sym typeface="Trebuchet MS"/>
              </a:rPr>
              <a:t>review; </a:t>
            </a:r>
            <a:r>
              <a:rPr lang="en-US" sz="2000" b="0" i="0" u="none" strike="noStrike" cap="none" baseline="0" dirty="0">
                <a:solidFill>
                  <a:schemeClr val="lt1"/>
                </a:solidFill>
                <a:latin typeface="Trebuchet MS"/>
                <a:ea typeface="Trebuchet MS"/>
                <a:cs typeface="Trebuchet MS"/>
                <a:sym typeface="Trebuchet MS"/>
              </a:rPr>
              <a:t>and one for themselves.</a:t>
            </a:r>
          </a:p>
          <a:p>
            <a:pPr marL="1143000" marR="0" lvl="2" indent="-228600" algn="l" rtl="0">
              <a:lnSpc>
                <a:spcPct val="80000"/>
              </a:lnSpc>
              <a:spcBef>
                <a:spcPts val="500"/>
              </a:spcBef>
              <a:buClr>
                <a:schemeClr val="lt1"/>
              </a:buClr>
              <a:buSzPct val="100000"/>
              <a:buFont typeface="Noto Symbol"/>
              <a:buChar char="❖"/>
            </a:pPr>
            <a:r>
              <a:rPr lang="en-US" sz="1700" b="0" i="0" u="none" strike="noStrike" cap="none" baseline="0" dirty="0">
                <a:solidFill>
                  <a:schemeClr val="lt1"/>
                </a:solidFill>
                <a:latin typeface="Trebuchet MS"/>
                <a:ea typeface="Trebuchet MS"/>
                <a:cs typeface="Trebuchet MS"/>
                <a:sym typeface="Trebuchet MS"/>
              </a:rPr>
              <a:t>After the </a:t>
            </a:r>
            <a:r>
              <a:rPr lang="en-US" sz="1700" b="0" i="0" u="none" strike="noStrike" cap="none" baseline="0" dirty="0" smtClean="0">
                <a:solidFill>
                  <a:schemeClr val="lt1"/>
                </a:solidFill>
                <a:latin typeface="Trebuchet MS"/>
                <a:ea typeface="Trebuchet MS"/>
                <a:cs typeface="Trebuchet MS"/>
                <a:sym typeface="Trebuchet MS"/>
              </a:rPr>
              <a:t>opposing party has </a:t>
            </a:r>
            <a:r>
              <a:rPr lang="en-US" sz="1700" b="0" i="0" u="none" strike="noStrike" cap="none" baseline="0" dirty="0">
                <a:solidFill>
                  <a:schemeClr val="lt1"/>
                </a:solidFill>
                <a:latin typeface="Trebuchet MS"/>
                <a:ea typeface="Trebuchet MS"/>
                <a:cs typeface="Trebuchet MS"/>
                <a:sym typeface="Trebuchet MS"/>
              </a:rPr>
              <a:t>a chance to review the documents, the party looking to admit the evidence would want to give foundation to explain the relevance of the evidence.</a:t>
            </a:r>
          </a:p>
          <a:p>
            <a:pPr marL="1143000" marR="0" lvl="2" indent="-228600" algn="l" rtl="0">
              <a:lnSpc>
                <a:spcPct val="80000"/>
              </a:lnSpc>
              <a:spcBef>
                <a:spcPts val="500"/>
              </a:spcBef>
              <a:buClr>
                <a:schemeClr val="lt1"/>
              </a:buClr>
              <a:buSzPct val="100000"/>
              <a:buFont typeface="Noto Symbol"/>
              <a:buChar char="❖"/>
            </a:pPr>
            <a:r>
              <a:rPr lang="en-US" sz="1700" b="0" i="0" u="none" strike="noStrike" cap="none" baseline="0" dirty="0">
                <a:solidFill>
                  <a:schemeClr val="lt1"/>
                </a:solidFill>
                <a:latin typeface="Trebuchet MS"/>
                <a:ea typeface="Trebuchet MS"/>
                <a:cs typeface="Trebuchet MS"/>
                <a:sym typeface="Trebuchet MS"/>
              </a:rPr>
              <a:t>The party offering the evidence then asks the court to have the evidence marked and admitted into evidence. </a:t>
            </a:r>
          </a:p>
          <a:p>
            <a:pPr marL="1143000" marR="0" lvl="2" indent="-228600" algn="l" rtl="0">
              <a:lnSpc>
                <a:spcPct val="80000"/>
              </a:lnSpc>
              <a:spcBef>
                <a:spcPts val="500"/>
              </a:spcBef>
              <a:buClr>
                <a:schemeClr val="lt1"/>
              </a:buClr>
              <a:buSzPct val="100000"/>
              <a:buFont typeface="Noto Symbol"/>
              <a:buChar char="❖"/>
            </a:pPr>
            <a:r>
              <a:rPr lang="en-US" sz="1700" b="0" i="0" u="none" strike="noStrike" cap="none" baseline="0" dirty="0">
                <a:solidFill>
                  <a:schemeClr val="lt1"/>
                </a:solidFill>
                <a:latin typeface="Trebuchet MS"/>
                <a:ea typeface="Trebuchet MS"/>
                <a:cs typeface="Trebuchet MS"/>
                <a:sym typeface="Trebuchet MS"/>
              </a:rPr>
              <a:t>At this time, the </a:t>
            </a:r>
            <a:r>
              <a:rPr lang="en-US" sz="1700" b="0" i="0" u="none" strike="noStrike" cap="none" baseline="0" dirty="0" smtClean="0">
                <a:solidFill>
                  <a:schemeClr val="lt1"/>
                </a:solidFill>
                <a:latin typeface="Trebuchet MS"/>
                <a:ea typeface="Trebuchet MS"/>
                <a:cs typeface="Trebuchet MS"/>
                <a:sym typeface="Trebuchet MS"/>
              </a:rPr>
              <a:t>opposing party</a:t>
            </a:r>
            <a:r>
              <a:rPr lang="en-US" sz="1700" b="0" i="0" u="none" strike="noStrike" cap="none" dirty="0" smtClean="0">
                <a:solidFill>
                  <a:schemeClr val="lt1"/>
                </a:solidFill>
                <a:latin typeface="Trebuchet MS"/>
                <a:ea typeface="Trebuchet MS"/>
                <a:cs typeface="Trebuchet MS"/>
                <a:sym typeface="Trebuchet MS"/>
              </a:rPr>
              <a:t> </a:t>
            </a:r>
            <a:r>
              <a:rPr lang="en-US" sz="1700" b="0" i="0" u="none" strike="noStrike" cap="none" baseline="0" dirty="0" smtClean="0">
                <a:solidFill>
                  <a:schemeClr val="lt1"/>
                </a:solidFill>
                <a:latin typeface="Trebuchet MS"/>
                <a:ea typeface="Trebuchet MS"/>
                <a:cs typeface="Trebuchet MS"/>
                <a:sym typeface="Trebuchet MS"/>
              </a:rPr>
              <a:t>can </a:t>
            </a:r>
            <a:r>
              <a:rPr lang="en-US" sz="1700" b="0" i="0" u="none" strike="noStrike" cap="none" baseline="0" dirty="0">
                <a:solidFill>
                  <a:schemeClr val="lt1"/>
                </a:solidFill>
                <a:latin typeface="Trebuchet MS"/>
                <a:ea typeface="Trebuchet MS"/>
                <a:cs typeface="Trebuchet MS"/>
                <a:sym typeface="Trebuchet MS"/>
              </a:rPr>
              <a:t>object to admitting the evidence, unless it falls within one of the exceptions.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680320" y="753227"/>
            <a:ext cx="9613858" cy="108093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4000" b="0" i="0" u="none" strike="noStrike" cap="none" baseline="0">
                <a:solidFill>
                  <a:schemeClr val="lt1"/>
                </a:solidFill>
                <a:latin typeface="Domine"/>
                <a:ea typeface="Domine"/>
                <a:cs typeface="Domine"/>
                <a:sym typeface="Domine"/>
              </a:rPr>
              <a:t>Written Documents </a:t>
            </a:r>
            <a:br>
              <a:rPr lang="en-US" sz="4000" b="0" i="0" u="none" strike="noStrike" cap="none" baseline="0">
                <a:solidFill>
                  <a:schemeClr val="lt1"/>
                </a:solidFill>
                <a:latin typeface="Domine"/>
                <a:ea typeface="Domine"/>
                <a:cs typeface="Domine"/>
                <a:sym typeface="Domine"/>
              </a:rPr>
            </a:br>
            <a:r>
              <a:rPr lang="en-US" sz="3200" b="0" i="0" u="none" strike="noStrike" cap="none" baseline="0">
                <a:solidFill>
                  <a:schemeClr val="lt1"/>
                </a:solidFill>
                <a:latin typeface="Domine"/>
                <a:ea typeface="Domine"/>
                <a:cs typeface="Domine"/>
                <a:sym typeface="Domine"/>
              </a:rPr>
              <a:t>Letters or Calendars</a:t>
            </a:r>
          </a:p>
        </p:txBody>
      </p:sp>
      <p:sp>
        <p:nvSpPr>
          <p:cNvPr id="348" name="Shape 348"/>
          <p:cNvSpPr txBox="1">
            <a:spLocks noGrp="1"/>
          </p:cNvSpPr>
          <p:nvPr>
            <p:ph type="body" idx="1"/>
          </p:nvPr>
        </p:nvSpPr>
        <p:spPr>
          <a:xfrm>
            <a:off x="5791200" y="2209800"/>
            <a:ext cx="5608335" cy="359931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sz="2400" b="0" i="0" u="none" strike="noStrike" cap="none" baseline="0" dirty="0">
                <a:solidFill>
                  <a:schemeClr val="lt1"/>
                </a:solidFill>
                <a:latin typeface="Trebuchet MS"/>
                <a:ea typeface="Trebuchet MS"/>
                <a:cs typeface="Trebuchet MS"/>
                <a:sym typeface="Trebuchet MS"/>
              </a:rPr>
              <a:t>CALENDAR EXAMPLE – Pink signifies mom’s responsibilities and blue dad’s.</a:t>
            </a: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sp>
        <p:nvSpPr>
          <p:cNvPr id="349" name="Shape 349"/>
          <p:cNvSpPr txBox="1">
            <a:spLocks noGrp="1"/>
          </p:cNvSpPr>
          <p:nvPr>
            <p:ph type="body" idx="2"/>
          </p:nvPr>
        </p:nvSpPr>
        <p:spPr>
          <a:xfrm>
            <a:off x="681750" y="2143689"/>
            <a:ext cx="3790077" cy="452112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Arial"/>
              <a:buNone/>
            </a:pPr>
            <a:r>
              <a:rPr lang="en-US" sz="2400" b="1" i="0" u="sng" strike="noStrike" cap="none" baseline="0" dirty="0">
                <a:solidFill>
                  <a:schemeClr val="lt1"/>
                </a:solidFill>
                <a:latin typeface="Trebuchet MS"/>
                <a:ea typeface="Trebuchet MS"/>
                <a:cs typeface="Trebuchet MS"/>
                <a:sym typeface="Trebuchet MS"/>
              </a:rPr>
              <a:t>Letters</a:t>
            </a:r>
          </a:p>
          <a:p>
            <a:pPr marL="342900" marR="0" lvl="0" indent="-342900" algn="l" rtl="0">
              <a:lnSpc>
                <a:spcPct val="90000"/>
              </a:lnSpc>
              <a:spcBef>
                <a:spcPts val="1000"/>
              </a:spcBef>
              <a:buClr>
                <a:schemeClr val="lt1"/>
              </a:buClr>
              <a:buSzPct val="100000"/>
              <a:buFont typeface="Arial"/>
              <a:buChar char="•"/>
            </a:pPr>
            <a:r>
              <a:rPr lang="en-US" sz="2000" b="1" i="0" u="none" strike="noStrike" cap="none" baseline="0" dirty="0">
                <a:solidFill>
                  <a:schemeClr val="lt1"/>
                </a:solidFill>
                <a:latin typeface="Trebuchet MS"/>
                <a:ea typeface="Trebuchet MS"/>
                <a:cs typeface="Trebuchet MS"/>
                <a:sym typeface="Trebuchet MS"/>
              </a:rPr>
              <a:t>You need a hard copy of letters and would want to include postmarked or </a:t>
            </a:r>
            <a:r>
              <a:rPr lang="en-US" sz="2000" b="1" i="0" u="none" strike="noStrike" cap="none" baseline="0" dirty="0" smtClean="0">
                <a:solidFill>
                  <a:schemeClr val="lt1"/>
                </a:solidFill>
                <a:latin typeface="Trebuchet MS"/>
                <a:ea typeface="Trebuchet MS"/>
                <a:cs typeface="Trebuchet MS"/>
                <a:sym typeface="Trebuchet MS"/>
              </a:rPr>
              <a:t>handwritten </a:t>
            </a:r>
            <a:r>
              <a:rPr lang="en-US" sz="2000" b="1" i="0" u="none" strike="noStrike" cap="none" baseline="0" dirty="0">
                <a:solidFill>
                  <a:schemeClr val="lt1"/>
                </a:solidFill>
                <a:latin typeface="Trebuchet MS"/>
                <a:ea typeface="Trebuchet MS"/>
                <a:cs typeface="Trebuchet MS"/>
                <a:sym typeface="Trebuchet MS"/>
              </a:rPr>
              <a:t>dates. </a:t>
            </a:r>
          </a:p>
          <a:p>
            <a:pPr marL="0" marR="0" lvl="0" indent="0" algn="l" rtl="0">
              <a:lnSpc>
                <a:spcPct val="90000"/>
              </a:lnSpc>
              <a:spcBef>
                <a:spcPts val="1000"/>
              </a:spcBef>
              <a:buClr>
                <a:schemeClr val="lt1"/>
              </a:buClr>
              <a:buSzPct val="25000"/>
              <a:buFont typeface="Arial"/>
              <a:buNone/>
            </a:pPr>
            <a:r>
              <a:rPr lang="en-US" sz="2400" b="1" i="0" u="sng" strike="noStrike" cap="none" baseline="0" dirty="0">
                <a:solidFill>
                  <a:schemeClr val="lt1"/>
                </a:solidFill>
                <a:latin typeface="Trebuchet MS"/>
                <a:ea typeface="Trebuchet MS"/>
                <a:cs typeface="Trebuchet MS"/>
                <a:sym typeface="Trebuchet MS"/>
              </a:rPr>
              <a:t>Calendars</a:t>
            </a:r>
          </a:p>
          <a:p>
            <a:pPr marL="342900" marR="0" lvl="0" indent="-342900" algn="l" rtl="0">
              <a:lnSpc>
                <a:spcPct val="90000"/>
              </a:lnSpc>
              <a:spcBef>
                <a:spcPts val="1000"/>
              </a:spcBef>
              <a:buClr>
                <a:schemeClr val="lt1"/>
              </a:buClr>
              <a:buSzPct val="100000"/>
              <a:buFont typeface="Arial"/>
              <a:buChar char="•"/>
            </a:pPr>
            <a:r>
              <a:rPr lang="en-US" sz="2000" b="1" i="0" u="none" strike="noStrike" cap="none" baseline="0" dirty="0">
                <a:solidFill>
                  <a:schemeClr val="lt1"/>
                </a:solidFill>
                <a:latin typeface="Trebuchet MS"/>
                <a:ea typeface="Trebuchet MS"/>
                <a:cs typeface="Trebuchet MS"/>
                <a:sym typeface="Trebuchet MS"/>
              </a:rPr>
              <a:t>For calendars that have important notes or dates that pertain to the case at hand, you need to make copies and provide the foundation as to why this evidence pertains to the case at hand.</a:t>
            </a:r>
          </a:p>
        </p:txBody>
      </p:sp>
      <p:pic>
        <p:nvPicPr>
          <p:cNvPr id="350" name="Shape 350"/>
          <p:cNvPicPr preferRelativeResize="0"/>
          <p:nvPr/>
        </p:nvPicPr>
        <p:blipFill rotWithShape="1">
          <a:blip r:embed="rId3">
            <a:alphaModFix/>
          </a:blip>
          <a:srcRect/>
          <a:stretch/>
        </p:blipFill>
        <p:spPr>
          <a:xfrm>
            <a:off x="5715000" y="3124200"/>
            <a:ext cx="5512950" cy="3117133"/>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Getting a “Writing” into Evidence</a:t>
            </a:r>
          </a:p>
        </p:txBody>
      </p:sp>
      <p:sp>
        <p:nvSpPr>
          <p:cNvPr id="356" name="Shape 356"/>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Domine"/>
                <a:ea typeface="Domine"/>
                <a:cs typeface="Domine"/>
                <a:sym typeface="Domine"/>
              </a:rPr>
              <a:t>Electronic Communications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Electronic Communications</a:t>
            </a:r>
            <a:br>
              <a:rPr lang="en-US" sz="3600" b="0" i="0" u="none" strike="noStrike" cap="none" baseline="0">
                <a:solidFill>
                  <a:schemeClr val="lt1"/>
                </a:solidFill>
                <a:latin typeface="Trebuchet MS"/>
                <a:ea typeface="Trebuchet MS"/>
                <a:cs typeface="Trebuchet MS"/>
                <a:sym typeface="Trebuchet MS"/>
              </a:rPr>
            </a:br>
            <a:r>
              <a:rPr lang="en-US" sz="2400" b="0" i="0" u="none" strike="noStrike" cap="none" baseline="0">
                <a:solidFill>
                  <a:schemeClr val="lt1"/>
                </a:solidFill>
                <a:latin typeface="Trebuchet MS"/>
                <a:ea typeface="Trebuchet MS"/>
                <a:cs typeface="Trebuchet MS"/>
                <a:sym typeface="Trebuchet MS"/>
              </a:rPr>
              <a:t>The Wrong Way</a:t>
            </a:r>
          </a:p>
        </p:txBody>
      </p:sp>
      <p:sp>
        <p:nvSpPr>
          <p:cNvPr id="362" name="Shape 362"/>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handing over cell phone with pictures video.</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4000" b="0" i="0" u="none" strike="noStrike" cap="none" baseline="0">
                <a:solidFill>
                  <a:schemeClr val="lt1"/>
                </a:solidFill>
                <a:latin typeface="Domine"/>
                <a:ea typeface="Domine"/>
                <a:cs typeface="Domine"/>
                <a:sym typeface="Domine"/>
              </a:rPr>
              <a:t>Electronic Communications</a:t>
            </a:r>
            <a:br>
              <a:rPr lang="en-US" sz="40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General</a:t>
            </a:r>
          </a:p>
        </p:txBody>
      </p:sp>
      <p:sp>
        <p:nvSpPr>
          <p:cNvPr id="368" name="Shape 368"/>
          <p:cNvSpPr txBox="1">
            <a:spLocks noGrp="1"/>
          </p:cNvSpPr>
          <p:nvPr>
            <p:ph type="body" idx="1"/>
          </p:nvPr>
        </p:nvSpPr>
        <p:spPr>
          <a:xfrm>
            <a:off x="152400" y="2465004"/>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800" b="1" i="0" u="none" strike="noStrike" cap="none" baseline="0" dirty="0">
                <a:solidFill>
                  <a:schemeClr val="lt1"/>
                </a:solidFill>
                <a:latin typeface="Trebuchet MS"/>
                <a:ea typeface="Trebuchet MS"/>
                <a:cs typeface="Trebuchet MS"/>
                <a:sym typeface="Trebuchet MS"/>
              </a:rPr>
              <a:t>Electronic Communications include text messages, video recordings and pictures, voicemails and Facebook pages, and Instagram pictures.</a:t>
            </a:r>
          </a:p>
          <a:p>
            <a:pPr marL="457200" marR="0" lvl="1" indent="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a:p>
            <a:pPr marL="457200" marR="0" lvl="1" indent="0" algn="l" rtl="0">
              <a:lnSpc>
                <a:spcPct val="90000"/>
              </a:lnSpc>
              <a:spcBef>
                <a:spcPts val="500"/>
              </a:spcBef>
              <a:buClr>
                <a:schemeClr val="lt1"/>
              </a:buClr>
              <a:buSzPct val="25000"/>
              <a:buFont typeface="Arial"/>
              <a:buNone/>
            </a:pPr>
            <a:r>
              <a:rPr lang="en-US" sz="2400" b="0" i="0" u="none" strike="noStrike" cap="none" baseline="0" dirty="0">
                <a:solidFill>
                  <a:schemeClr val="lt1"/>
                </a:solidFill>
                <a:latin typeface="Trebuchet MS"/>
                <a:ea typeface="Trebuchet MS"/>
                <a:cs typeface="Trebuchet MS"/>
                <a:sym typeface="Trebuchet MS"/>
              </a:rPr>
              <a:t>PROBLEM!!! You cannot just hand over a phone or computer.  The information that is being presented needs to be printed so it can be presented in court to both the judge and opposing counsel.</a:t>
            </a:r>
          </a:p>
          <a:p>
            <a:pPr marL="457200" marR="0" lvl="1" indent="0" algn="l" rtl="0">
              <a:lnSpc>
                <a:spcPct val="90000"/>
              </a:lnSpc>
              <a:spcBef>
                <a:spcPts val="5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pic>
        <p:nvPicPr>
          <p:cNvPr id="369" name="Shape 369"/>
          <p:cNvPicPr preferRelativeResize="0"/>
          <p:nvPr/>
        </p:nvPicPr>
        <p:blipFill rotWithShape="1">
          <a:blip r:embed="rId3">
            <a:alphaModFix/>
          </a:blip>
          <a:srcRect l="14423" t="4602" r="7239" b="14271"/>
          <a:stretch/>
        </p:blipFill>
        <p:spPr>
          <a:xfrm>
            <a:off x="10363200" y="4572000"/>
            <a:ext cx="1124282" cy="1222521"/>
          </a:xfrm>
          <a:prstGeom prst="rect">
            <a:avLst/>
          </a:prstGeom>
          <a:noFill/>
          <a:ln>
            <a:noFill/>
          </a:ln>
        </p:spPr>
      </p:pic>
      <p:pic>
        <p:nvPicPr>
          <p:cNvPr id="370" name="Shape 370"/>
          <p:cNvPicPr preferRelativeResize="0"/>
          <p:nvPr/>
        </p:nvPicPr>
        <p:blipFill rotWithShape="1">
          <a:blip r:embed="rId4">
            <a:alphaModFix/>
          </a:blip>
          <a:srcRect l="6369" t="22559" r="3932"/>
          <a:stretch/>
        </p:blipFill>
        <p:spPr>
          <a:xfrm>
            <a:off x="9869035" y="2209800"/>
            <a:ext cx="1890509" cy="170433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dirty="0">
                <a:solidFill>
                  <a:schemeClr val="lt1"/>
                </a:solidFill>
                <a:latin typeface="Domine"/>
                <a:ea typeface="Domine"/>
                <a:cs typeface="Domine"/>
                <a:sym typeface="Domine"/>
              </a:rPr>
              <a:t>Electronic Communications</a:t>
            </a:r>
            <a:br>
              <a:rPr lang="en-US" sz="3600" b="0" i="0" u="none" strike="noStrike" cap="none" baseline="0" dirty="0">
                <a:solidFill>
                  <a:schemeClr val="lt1"/>
                </a:solidFill>
                <a:latin typeface="Domine"/>
                <a:ea typeface="Domine"/>
                <a:cs typeface="Domine"/>
                <a:sym typeface="Domine"/>
              </a:rPr>
            </a:br>
            <a:r>
              <a:rPr lang="en-US" sz="2400" b="0" i="0" u="none" strike="noStrike" cap="none" baseline="0" dirty="0">
                <a:solidFill>
                  <a:schemeClr val="lt1"/>
                </a:solidFill>
                <a:latin typeface="Domine"/>
                <a:ea typeface="Domine"/>
                <a:cs typeface="Domine"/>
                <a:sym typeface="Domine"/>
              </a:rPr>
              <a:t>Presenting the Evidence</a:t>
            </a:r>
          </a:p>
        </p:txBody>
      </p:sp>
      <p:sp>
        <p:nvSpPr>
          <p:cNvPr id="376" name="Shape 376"/>
          <p:cNvSpPr txBox="1">
            <a:spLocks noGrp="1"/>
          </p:cNvSpPr>
          <p:nvPr>
            <p:ph type="body" idx="1"/>
          </p:nvPr>
        </p:nvSpPr>
        <p:spPr>
          <a:xfrm>
            <a:off x="566668" y="2099256"/>
            <a:ext cx="6297768" cy="4906851"/>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200" b="0" i="0" u="none" strike="noStrike" cap="none" baseline="0" dirty="0" smtClean="0">
                <a:solidFill>
                  <a:schemeClr val="lt1"/>
                </a:solidFill>
                <a:latin typeface="Trebuchet MS"/>
                <a:ea typeface="Trebuchet MS"/>
                <a:cs typeface="Trebuchet MS"/>
                <a:sym typeface="Trebuchet MS"/>
              </a:rPr>
              <a:t>Some</a:t>
            </a:r>
            <a:r>
              <a:rPr lang="en-US" sz="2200" b="0" i="0" u="none" strike="noStrike" cap="none" dirty="0" smtClean="0">
                <a:solidFill>
                  <a:schemeClr val="lt1"/>
                </a:solidFill>
                <a:latin typeface="Trebuchet MS"/>
                <a:ea typeface="Trebuchet MS"/>
                <a:cs typeface="Trebuchet MS"/>
                <a:sym typeface="Trebuchet MS"/>
              </a:rPr>
              <a:t> w</a:t>
            </a:r>
            <a:r>
              <a:rPr lang="en-US" sz="2200" b="0" i="0" u="none" strike="noStrike" cap="none" baseline="0" dirty="0" smtClean="0">
                <a:solidFill>
                  <a:schemeClr val="lt1"/>
                </a:solidFill>
                <a:latin typeface="Trebuchet MS"/>
                <a:ea typeface="Trebuchet MS"/>
                <a:cs typeface="Trebuchet MS"/>
                <a:sym typeface="Trebuchet MS"/>
              </a:rPr>
              <a:t>ays </a:t>
            </a:r>
            <a:r>
              <a:rPr lang="en-US" sz="2200" b="0" i="0" u="none" strike="noStrike" cap="none" baseline="0" dirty="0">
                <a:solidFill>
                  <a:schemeClr val="lt1"/>
                </a:solidFill>
                <a:latin typeface="Trebuchet MS"/>
                <a:ea typeface="Trebuchet MS"/>
                <a:cs typeface="Trebuchet MS"/>
                <a:sym typeface="Trebuchet MS"/>
              </a:rPr>
              <a:t>of turning a electronic communication into hard copy:</a:t>
            </a:r>
          </a:p>
          <a:p>
            <a:pPr marL="914400" marR="0" lvl="1" indent="-457200" algn="l" rtl="0">
              <a:lnSpc>
                <a:spcPct val="90000"/>
              </a:lnSpc>
              <a:spcBef>
                <a:spcPts val="500"/>
              </a:spcBef>
              <a:buClr>
                <a:schemeClr val="lt1"/>
              </a:buClr>
              <a:buSzPct val="100000"/>
              <a:buFont typeface="Arial"/>
              <a:buAutoNum type="arabicPeriod"/>
            </a:pPr>
            <a:r>
              <a:rPr lang="en-US" sz="2000" b="0" i="0" u="none" strike="noStrike" cap="none" baseline="0" dirty="0">
                <a:solidFill>
                  <a:schemeClr val="lt1"/>
                </a:solidFill>
                <a:latin typeface="Trebuchet MS"/>
                <a:ea typeface="Trebuchet MS"/>
                <a:cs typeface="Trebuchet MS"/>
                <a:sym typeface="Trebuchet MS"/>
              </a:rPr>
              <a:t>Print the page if printing is available;</a:t>
            </a:r>
          </a:p>
          <a:p>
            <a:pPr marL="914400" marR="0" lvl="1" indent="-457200" algn="l" rtl="0">
              <a:lnSpc>
                <a:spcPct val="90000"/>
              </a:lnSpc>
              <a:spcBef>
                <a:spcPts val="500"/>
              </a:spcBef>
              <a:buClr>
                <a:schemeClr val="lt1"/>
              </a:buClr>
              <a:buSzPct val="100000"/>
              <a:buFont typeface="Arial"/>
              <a:buAutoNum type="arabicPeriod"/>
            </a:pPr>
            <a:r>
              <a:rPr lang="en-US" sz="2000" b="0" i="0" u="none" strike="noStrike" cap="none" baseline="0" dirty="0">
                <a:solidFill>
                  <a:schemeClr val="lt1"/>
                </a:solidFill>
                <a:latin typeface="Trebuchet MS"/>
                <a:ea typeface="Trebuchet MS"/>
                <a:cs typeface="Trebuchet MS"/>
                <a:sym typeface="Trebuchet MS"/>
              </a:rPr>
              <a:t>Send picture to email, then print;</a:t>
            </a:r>
          </a:p>
          <a:p>
            <a:pPr marL="914400" marR="0" lvl="1" indent="-457200" algn="l" rtl="0">
              <a:lnSpc>
                <a:spcPct val="90000"/>
              </a:lnSpc>
              <a:spcBef>
                <a:spcPts val="500"/>
              </a:spcBef>
              <a:buClr>
                <a:schemeClr val="lt1"/>
              </a:buClr>
              <a:buSzPct val="100000"/>
              <a:buFont typeface="Arial"/>
              <a:buAutoNum type="arabicPeriod"/>
            </a:pPr>
            <a:r>
              <a:rPr lang="en-US" sz="2000" b="0" i="0" u="none" strike="noStrike" cap="none" baseline="0" dirty="0" smtClean="0">
                <a:solidFill>
                  <a:schemeClr val="lt1"/>
                </a:solidFill>
                <a:latin typeface="Trebuchet MS"/>
                <a:ea typeface="Trebuchet MS"/>
                <a:cs typeface="Trebuchet MS"/>
                <a:sym typeface="Trebuchet MS"/>
              </a:rPr>
              <a:t>Screenshot </a:t>
            </a:r>
            <a:r>
              <a:rPr lang="en-US" sz="2000" b="0" i="0" u="none" strike="noStrike" cap="none" baseline="0" dirty="0">
                <a:solidFill>
                  <a:schemeClr val="lt1"/>
                </a:solidFill>
                <a:latin typeface="Trebuchet MS"/>
                <a:ea typeface="Trebuchet MS"/>
                <a:cs typeface="Trebuchet MS"/>
                <a:sym typeface="Trebuchet MS"/>
              </a:rPr>
              <a:t>the information (i.e. Facebook page, Instagram photos or text messages) and email to your account then print.</a:t>
            </a:r>
          </a:p>
          <a:p>
            <a:pPr marL="1371600" marR="0" lvl="3" indent="0" algn="l" rtl="0">
              <a:lnSpc>
                <a:spcPct val="90000"/>
              </a:lnSpc>
              <a:spcBef>
                <a:spcPts val="500"/>
              </a:spcBef>
              <a:buClr>
                <a:schemeClr val="lt1"/>
              </a:buClr>
              <a:buSzPct val="25000"/>
              <a:buFont typeface="Arial"/>
              <a:buNone/>
            </a:pPr>
            <a:r>
              <a:rPr lang="en-US" sz="1600" b="0" i="0" u="none" strike="noStrike" cap="none" baseline="0" dirty="0">
                <a:solidFill>
                  <a:schemeClr val="lt1"/>
                </a:solidFill>
                <a:latin typeface="Trebuchet MS"/>
                <a:ea typeface="Trebuchet MS"/>
                <a:cs typeface="Trebuchet MS"/>
                <a:sym typeface="Trebuchet MS"/>
              </a:rPr>
              <a:t>For a phone: Google how to </a:t>
            </a:r>
            <a:r>
              <a:rPr lang="en-US" sz="1600" b="0" i="0" u="none" strike="noStrike" cap="none" baseline="0" dirty="0" smtClean="0">
                <a:solidFill>
                  <a:schemeClr val="lt1"/>
                </a:solidFill>
                <a:latin typeface="Trebuchet MS"/>
                <a:ea typeface="Trebuchet MS"/>
                <a:cs typeface="Trebuchet MS"/>
                <a:sym typeface="Trebuchet MS"/>
              </a:rPr>
              <a:t>screenshot </a:t>
            </a:r>
            <a:r>
              <a:rPr lang="en-US" sz="1600" b="0" i="0" u="none" strike="noStrike" cap="none" baseline="0" dirty="0">
                <a:solidFill>
                  <a:schemeClr val="lt1"/>
                </a:solidFill>
                <a:latin typeface="Trebuchet MS"/>
                <a:ea typeface="Trebuchet MS"/>
                <a:cs typeface="Trebuchet MS"/>
                <a:sym typeface="Trebuchet MS"/>
              </a:rPr>
              <a:t>for that particular phone.</a:t>
            </a:r>
          </a:p>
          <a:p>
            <a:pPr marL="1371600" marR="0" lvl="3" indent="0" algn="l" rtl="0">
              <a:lnSpc>
                <a:spcPct val="90000"/>
              </a:lnSpc>
              <a:spcBef>
                <a:spcPts val="500"/>
              </a:spcBef>
              <a:buClr>
                <a:schemeClr val="lt1"/>
              </a:buClr>
              <a:buSzPct val="25000"/>
              <a:buFont typeface="Arial"/>
              <a:buNone/>
            </a:pPr>
            <a:r>
              <a:rPr lang="en-US" sz="1600" b="0" i="0" u="none" strike="noStrike" cap="none" baseline="0" dirty="0">
                <a:solidFill>
                  <a:schemeClr val="lt1"/>
                </a:solidFill>
                <a:latin typeface="Trebuchet MS"/>
                <a:ea typeface="Trebuchet MS"/>
                <a:cs typeface="Trebuchet MS"/>
                <a:sym typeface="Trebuchet MS"/>
              </a:rPr>
              <a:t>For a computer: </a:t>
            </a:r>
            <a:r>
              <a:rPr lang="en-US" sz="1600" b="0" i="0" u="none" strike="noStrike" cap="none" baseline="0" dirty="0" smtClean="0">
                <a:solidFill>
                  <a:schemeClr val="lt1"/>
                </a:solidFill>
                <a:latin typeface="Trebuchet MS"/>
                <a:ea typeface="Trebuchet MS"/>
                <a:cs typeface="Trebuchet MS"/>
                <a:sym typeface="Trebuchet MS"/>
              </a:rPr>
              <a:t>Depends</a:t>
            </a:r>
            <a:r>
              <a:rPr lang="en-US" sz="1600" b="0" i="0" u="none" strike="noStrike" cap="none" dirty="0" smtClean="0">
                <a:solidFill>
                  <a:schemeClr val="lt1"/>
                </a:solidFill>
                <a:latin typeface="Trebuchet MS"/>
                <a:ea typeface="Trebuchet MS"/>
                <a:cs typeface="Trebuchet MS"/>
                <a:sym typeface="Trebuchet MS"/>
              </a:rPr>
              <a:t> on PC or Mac. </a:t>
            </a:r>
            <a:endParaRPr lang="en-US" sz="1600" b="0" i="0" u="none" strike="noStrike" cap="none" baseline="0" dirty="0">
              <a:solidFill>
                <a:schemeClr val="lt1"/>
              </a:solidFill>
              <a:latin typeface="Trebuchet MS"/>
              <a:ea typeface="Trebuchet MS"/>
              <a:cs typeface="Trebuchet MS"/>
              <a:sym typeface="Trebuchet MS"/>
            </a:endParaRPr>
          </a:p>
        </p:txBody>
      </p:sp>
      <p:sp>
        <p:nvSpPr>
          <p:cNvPr id="377" name="Shape 377"/>
          <p:cNvSpPr txBox="1">
            <a:spLocks noGrp="1"/>
          </p:cNvSpPr>
          <p:nvPr>
            <p:ph type="body" idx="2"/>
          </p:nvPr>
        </p:nvSpPr>
        <p:spPr>
          <a:xfrm>
            <a:off x="7128820" y="2099256"/>
            <a:ext cx="4700059" cy="38369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1"/>
              </a:buClr>
              <a:buSzPct val="25000"/>
              <a:buFont typeface="Arial"/>
              <a:buNone/>
            </a:pPr>
            <a:r>
              <a:rPr lang="en-US" sz="2400" b="0" i="0" u="none" strike="noStrike" cap="none" baseline="0" dirty="0">
                <a:solidFill>
                  <a:schemeClr val="lt1"/>
                </a:solidFill>
                <a:latin typeface="Trebuchet MS"/>
                <a:ea typeface="Trebuchet MS"/>
                <a:cs typeface="Trebuchet MS"/>
                <a:sym typeface="Trebuchet MS"/>
              </a:rPr>
              <a:t>EXAMPLE – </a:t>
            </a:r>
            <a:r>
              <a:rPr lang="en-US" sz="2400" b="0" i="0" u="none" strike="noStrike" cap="none" baseline="0" dirty="0" smtClean="0">
                <a:solidFill>
                  <a:schemeClr val="lt1"/>
                </a:solidFill>
                <a:latin typeface="Trebuchet MS"/>
                <a:ea typeface="Trebuchet MS"/>
                <a:cs typeface="Trebuchet MS"/>
                <a:sym typeface="Trebuchet MS"/>
              </a:rPr>
              <a:t>Screenshots</a:t>
            </a:r>
            <a:endParaRPr lang="en-US" sz="24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pic>
        <p:nvPicPr>
          <p:cNvPr id="378" name="Shape 378"/>
          <p:cNvPicPr preferRelativeResize="0"/>
          <p:nvPr/>
        </p:nvPicPr>
        <p:blipFill rotWithShape="1">
          <a:blip r:embed="rId3">
            <a:alphaModFix/>
          </a:blip>
          <a:srcRect/>
          <a:stretch/>
        </p:blipFill>
        <p:spPr>
          <a:xfrm>
            <a:off x="6980346" y="2661927"/>
            <a:ext cx="2221242" cy="3893417"/>
          </a:xfrm>
          <a:prstGeom prst="rect">
            <a:avLst/>
          </a:prstGeom>
          <a:noFill/>
          <a:ln>
            <a:noFill/>
          </a:ln>
        </p:spPr>
      </p:pic>
      <p:pic>
        <p:nvPicPr>
          <p:cNvPr id="379" name="Shape 379"/>
          <p:cNvPicPr preferRelativeResize="0"/>
          <p:nvPr/>
        </p:nvPicPr>
        <p:blipFill rotWithShape="1">
          <a:blip r:embed="rId4">
            <a:alphaModFix/>
          </a:blip>
          <a:srcRect/>
          <a:stretch/>
        </p:blipFill>
        <p:spPr>
          <a:xfrm>
            <a:off x="9343434" y="2895600"/>
            <a:ext cx="2743199" cy="295228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Electronic Communications</a:t>
            </a:r>
            <a:br>
              <a:rPr lang="en-US" sz="3600" b="0" i="0" u="none" strike="noStrike" cap="none" baseline="0">
                <a:solidFill>
                  <a:schemeClr val="lt1"/>
                </a:solidFill>
                <a:latin typeface="Trebuchet MS"/>
                <a:ea typeface="Trebuchet MS"/>
                <a:cs typeface="Trebuchet MS"/>
                <a:sym typeface="Trebuchet MS"/>
              </a:rPr>
            </a:br>
            <a:r>
              <a:rPr lang="en-US" sz="2400" b="0" i="0" u="none" strike="noStrike" cap="none" baseline="0">
                <a:solidFill>
                  <a:schemeClr val="lt1"/>
                </a:solidFill>
                <a:latin typeface="Trebuchet MS"/>
                <a:ea typeface="Trebuchet MS"/>
                <a:cs typeface="Trebuchet MS"/>
                <a:sym typeface="Trebuchet MS"/>
              </a:rPr>
              <a:t>Editing is All Too Easy!</a:t>
            </a:r>
          </a:p>
        </p:txBody>
      </p:sp>
      <p:pic>
        <p:nvPicPr>
          <p:cNvPr id="385" name="Shape 385"/>
          <p:cNvPicPr preferRelativeResize="0"/>
          <p:nvPr/>
        </p:nvPicPr>
        <p:blipFill rotWithShape="1">
          <a:blip r:embed="rId3">
            <a:alphaModFix/>
          </a:blip>
          <a:srcRect/>
          <a:stretch/>
        </p:blipFill>
        <p:spPr>
          <a:xfrm>
            <a:off x="163017" y="2073498"/>
            <a:ext cx="2632010" cy="4681468"/>
          </a:xfrm>
          <a:prstGeom prst="rect">
            <a:avLst/>
          </a:prstGeom>
          <a:noFill/>
          <a:ln>
            <a:noFill/>
          </a:ln>
        </p:spPr>
      </p:pic>
      <p:pic>
        <p:nvPicPr>
          <p:cNvPr id="386" name="Shape 386"/>
          <p:cNvPicPr preferRelativeResize="0"/>
          <p:nvPr/>
        </p:nvPicPr>
        <p:blipFill rotWithShape="1">
          <a:blip r:embed="rId4">
            <a:alphaModFix/>
          </a:blip>
          <a:srcRect/>
          <a:stretch/>
        </p:blipFill>
        <p:spPr>
          <a:xfrm>
            <a:off x="2949260" y="2073498"/>
            <a:ext cx="2632010" cy="4681468"/>
          </a:xfrm>
          <a:prstGeom prst="rect">
            <a:avLst/>
          </a:prstGeom>
          <a:noFill/>
          <a:ln>
            <a:noFill/>
          </a:ln>
        </p:spPr>
      </p:pic>
      <p:pic>
        <p:nvPicPr>
          <p:cNvPr id="387" name="Shape 387"/>
          <p:cNvPicPr preferRelativeResize="0"/>
          <p:nvPr/>
        </p:nvPicPr>
        <p:blipFill rotWithShape="1">
          <a:blip r:embed="rId5">
            <a:alphaModFix/>
          </a:blip>
          <a:srcRect/>
          <a:stretch/>
        </p:blipFill>
        <p:spPr>
          <a:xfrm>
            <a:off x="5749703" y="2073498"/>
            <a:ext cx="3085205" cy="4627809"/>
          </a:xfrm>
          <a:prstGeom prst="rect">
            <a:avLst/>
          </a:prstGeom>
          <a:noFill/>
          <a:ln>
            <a:noFill/>
          </a:ln>
        </p:spPr>
      </p:pic>
      <p:pic>
        <p:nvPicPr>
          <p:cNvPr id="388" name="Shape 388"/>
          <p:cNvPicPr preferRelativeResize="0"/>
          <p:nvPr/>
        </p:nvPicPr>
        <p:blipFill rotWithShape="1">
          <a:blip r:embed="rId6">
            <a:alphaModFix/>
          </a:blip>
          <a:srcRect/>
          <a:stretch/>
        </p:blipFill>
        <p:spPr>
          <a:xfrm>
            <a:off x="8950818" y="2073498"/>
            <a:ext cx="3085205" cy="462780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Electronic Communications </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Photos </a:t>
            </a:r>
          </a:p>
        </p:txBody>
      </p:sp>
      <p:sp>
        <p:nvSpPr>
          <p:cNvPr id="394" name="Shape 394"/>
          <p:cNvSpPr txBox="1">
            <a:spLocks noGrp="1"/>
          </p:cNvSpPr>
          <p:nvPr>
            <p:ph type="body" idx="1"/>
          </p:nvPr>
        </p:nvSpPr>
        <p:spPr>
          <a:xfrm>
            <a:off x="680320" y="2336873"/>
            <a:ext cx="4698357" cy="359931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sz="2400" b="1" i="0" u="sng" strike="noStrike" cap="none" baseline="0" dirty="0">
                <a:solidFill>
                  <a:schemeClr val="lt1"/>
                </a:solidFill>
                <a:latin typeface="Trebuchet MS"/>
                <a:ea typeface="Trebuchet MS"/>
                <a:cs typeface="Trebuchet MS"/>
                <a:sym typeface="Trebuchet MS"/>
              </a:rPr>
              <a:t>Photos</a:t>
            </a:r>
          </a:p>
          <a:p>
            <a:pPr marL="228600" marR="0" lvl="0" indent="-228600" algn="l" rtl="0">
              <a:lnSpc>
                <a:spcPct val="90000"/>
              </a:lnSpc>
              <a:spcBef>
                <a:spcPts val="1000"/>
              </a:spcBef>
              <a:buClr>
                <a:schemeClr val="lt1"/>
              </a:buClr>
              <a:buSzPct val="100000"/>
              <a:buFont typeface="Arial"/>
              <a:buChar char="•"/>
            </a:pPr>
            <a:r>
              <a:rPr lang="en-US" sz="1900" b="1" i="0" u="none" strike="noStrike" cap="none" baseline="0" dirty="0">
                <a:solidFill>
                  <a:schemeClr val="lt1"/>
                </a:solidFill>
                <a:latin typeface="Trebuchet MS"/>
                <a:ea typeface="Trebuchet MS"/>
                <a:cs typeface="Trebuchet MS"/>
                <a:sym typeface="Trebuchet MS"/>
              </a:rPr>
              <a:t>Print the photos and present to the other side for </a:t>
            </a:r>
            <a:r>
              <a:rPr lang="en-US" sz="1900" b="1" i="0" u="none" strike="noStrike" cap="none" baseline="0" dirty="0" smtClean="0">
                <a:solidFill>
                  <a:schemeClr val="lt1"/>
                </a:solidFill>
                <a:latin typeface="Trebuchet MS"/>
                <a:ea typeface="Trebuchet MS"/>
                <a:cs typeface="Trebuchet MS"/>
                <a:sym typeface="Trebuchet MS"/>
              </a:rPr>
              <a:t>examination;</a:t>
            </a:r>
          </a:p>
          <a:p>
            <a:pPr marL="228600" marR="0" lvl="0" indent="-228600" algn="l" rtl="0">
              <a:lnSpc>
                <a:spcPct val="90000"/>
              </a:lnSpc>
              <a:spcBef>
                <a:spcPts val="1000"/>
              </a:spcBef>
              <a:buClr>
                <a:schemeClr val="lt1"/>
              </a:buClr>
              <a:buSzPct val="100000"/>
              <a:buFont typeface="Arial"/>
              <a:buChar char="•"/>
            </a:pPr>
            <a:r>
              <a:rPr lang="en-US" sz="1900" b="1" i="0" u="none" strike="noStrike" cap="none" baseline="0" dirty="0" smtClean="0">
                <a:solidFill>
                  <a:schemeClr val="lt1"/>
                </a:solidFill>
                <a:latin typeface="Trebuchet MS"/>
                <a:ea typeface="Trebuchet MS"/>
                <a:cs typeface="Trebuchet MS"/>
                <a:sym typeface="Trebuchet MS"/>
              </a:rPr>
              <a:t> </a:t>
            </a:r>
            <a:r>
              <a:rPr lang="en-US" sz="1900" b="1" dirty="0" smtClean="0">
                <a:solidFill>
                  <a:schemeClr val="lt1"/>
                </a:solidFill>
                <a:latin typeface="Trebuchet MS"/>
                <a:ea typeface="Trebuchet MS"/>
                <a:cs typeface="Trebuchet MS"/>
                <a:sym typeface="Trebuchet MS"/>
              </a:rPr>
              <a:t>S</a:t>
            </a:r>
            <a:r>
              <a:rPr lang="en-US" sz="1900" b="1" i="0" u="none" strike="noStrike" cap="none" baseline="0" dirty="0" smtClean="0">
                <a:solidFill>
                  <a:schemeClr val="lt1"/>
                </a:solidFill>
                <a:latin typeface="Trebuchet MS"/>
                <a:ea typeface="Trebuchet MS"/>
                <a:cs typeface="Trebuchet MS"/>
                <a:sym typeface="Trebuchet MS"/>
              </a:rPr>
              <a:t>et </a:t>
            </a:r>
            <a:r>
              <a:rPr lang="en-US" sz="1900" b="1" i="0" u="none" strike="noStrike" cap="none" baseline="0" dirty="0">
                <a:solidFill>
                  <a:schemeClr val="lt1"/>
                </a:solidFill>
                <a:latin typeface="Trebuchet MS"/>
                <a:ea typeface="Trebuchet MS"/>
                <a:cs typeface="Trebuchet MS"/>
                <a:sym typeface="Trebuchet MS"/>
              </a:rPr>
              <a:t>up the foundation for the </a:t>
            </a:r>
            <a:r>
              <a:rPr lang="en-US" sz="1900" b="1" i="0" u="none" strike="noStrike" cap="none" baseline="0" dirty="0" smtClean="0">
                <a:solidFill>
                  <a:schemeClr val="lt1"/>
                </a:solidFill>
                <a:latin typeface="Trebuchet MS"/>
                <a:ea typeface="Trebuchet MS"/>
                <a:cs typeface="Trebuchet MS"/>
                <a:sym typeface="Trebuchet MS"/>
              </a:rPr>
              <a:t>photo; </a:t>
            </a:r>
            <a:r>
              <a:rPr lang="en-US" sz="1900" b="1" i="0" u="none" strike="noStrike" cap="none" baseline="0" dirty="0">
                <a:solidFill>
                  <a:schemeClr val="lt1"/>
                </a:solidFill>
                <a:latin typeface="Trebuchet MS"/>
                <a:ea typeface="Trebuchet MS"/>
                <a:cs typeface="Trebuchet MS"/>
                <a:sym typeface="Trebuchet MS"/>
              </a:rPr>
              <a:t>and </a:t>
            </a:r>
            <a:endParaRPr lang="en-US" sz="1900" b="1" i="0" u="none" strike="noStrike" cap="none" baseline="0" dirty="0" smtClean="0">
              <a:solidFill>
                <a:schemeClr val="lt1"/>
              </a:solidFill>
              <a:latin typeface="Trebuchet MS"/>
              <a:ea typeface="Trebuchet MS"/>
              <a:cs typeface="Trebuchet MS"/>
              <a:sym typeface="Trebuchet MS"/>
            </a:endParaRPr>
          </a:p>
          <a:p>
            <a:pPr marL="228600" marR="0" lvl="0" indent="-228600" algn="l" rtl="0">
              <a:lnSpc>
                <a:spcPct val="90000"/>
              </a:lnSpc>
              <a:spcBef>
                <a:spcPts val="1000"/>
              </a:spcBef>
              <a:buClr>
                <a:schemeClr val="lt1"/>
              </a:buClr>
              <a:buSzPct val="100000"/>
              <a:buFont typeface="Arial"/>
              <a:buChar char="•"/>
            </a:pPr>
            <a:r>
              <a:rPr lang="en-US" sz="1900" b="1" dirty="0">
                <a:solidFill>
                  <a:schemeClr val="lt1"/>
                </a:solidFill>
                <a:latin typeface="Trebuchet MS"/>
                <a:ea typeface="Trebuchet MS"/>
                <a:cs typeface="Trebuchet MS"/>
                <a:sym typeface="Trebuchet MS"/>
              </a:rPr>
              <a:t>H</a:t>
            </a:r>
            <a:r>
              <a:rPr lang="en-US" sz="1900" b="1" i="0" u="none" strike="noStrike" cap="none" baseline="0" dirty="0" smtClean="0">
                <a:solidFill>
                  <a:schemeClr val="lt1"/>
                </a:solidFill>
                <a:latin typeface="Trebuchet MS"/>
                <a:ea typeface="Trebuchet MS"/>
                <a:cs typeface="Trebuchet MS"/>
                <a:sym typeface="Trebuchet MS"/>
              </a:rPr>
              <a:t>ave </a:t>
            </a:r>
            <a:r>
              <a:rPr lang="en-US" sz="1900" b="1" i="0" u="none" strike="noStrike" cap="none" baseline="0" dirty="0">
                <a:solidFill>
                  <a:schemeClr val="lt1"/>
                </a:solidFill>
                <a:latin typeface="Trebuchet MS"/>
                <a:ea typeface="Trebuchet MS"/>
                <a:cs typeface="Trebuchet MS"/>
                <a:sym typeface="Trebuchet MS"/>
              </a:rPr>
              <a:t>it marked by the court </a:t>
            </a:r>
            <a:r>
              <a:rPr lang="en-US" sz="1900" b="1" i="0" u="none" strike="noStrike" cap="none" baseline="0" dirty="0" smtClean="0">
                <a:solidFill>
                  <a:schemeClr val="lt1"/>
                </a:solidFill>
                <a:latin typeface="Trebuchet MS"/>
                <a:ea typeface="Trebuchet MS"/>
                <a:cs typeface="Trebuchet MS"/>
                <a:sym typeface="Trebuchet MS"/>
              </a:rPr>
              <a:t>before admitting </a:t>
            </a:r>
            <a:r>
              <a:rPr lang="en-US" sz="1900" b="1" i="0" u="none" strike="noStrike" cap="none" baseline="0" dirty="0">
                <a:solidFill>
                  <a:schemeClr val="lt1"/>
                </a:solidFill>
                <a:latin typeface="Trebuchet MS"/>
                <a:ea typeface="Trebuchet MS"/>
                <a:cs typeface="Trebuchet MS"/>
                <a:sym typeface="Trebuchet MS"/>
              </a:rPr>
              <a:t>into evidence. </a:t>
            </a: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pic>
        <p:nvPicPr>
          <p:cNvPr id="395" name="Shape 395"/>
          <p:cNvPicPr preferRelativeResize="0">
            <a:picLocks noGrp="1"/>
          </p:cNvPicPr>
          <p:nvPr>
            <p:ph type="body" idx="2"/>
          </p:nvPr>
        </p:nvPicPr>
        <p:blipFill rotWithShape="1">
          <a:blip r:embed="rId3">
            <a:alphaModFix/>
          </a:blip>
          <a:srcRect/>
          <a:stretch/>
        </p:blipFill>
        <p:spPr>
          <a:xfrm>
            <a:off x="4627235" y="5228355"/>
            <a:ext cx="2056740" cy="1415668"/>
          </a:xfrm>
          <a:prstGeom prst="rect">
            <a:avLst/>
          </a:prstGeom>
          <a:noFill/>
          <a:ln>
            <a:noFill/>
          </a:ln>
        </p:spPr>
      </p:pic>
      <p:pic>
        <p:nvPicPr>
          <p:cNvPr id="396" name="Shape 396"/>
          <p:cNvPicPr preferRelativeResize="0"/>
          <p:nvPr/>
        </p:nvPicPr>
        <p:blipFill rotWithShape="1">
          <a:blip r:embed="rId4">
            <a:alphaModFix/>
          </a:blip>
          <a:srcRect/>
          <a:stretch/>
        </p:blipFill>
        <p:spPr>
          <a:xfrm>
            <a:off x="8798207" y="2525574"/>
            <a:ext cx="2558604" cy="1751559"/>
          </a:xfrm>
          <a:prstGeom prst="rect">
            <a:avLst/>
          </a:prstGeom>
          <a:noFill/>
          <a:ln>
            <a:noFill/>
          </a:ln>
        </p:spPr>
      </p:pic>
      <p:pic>
        <p:nvPicPr>
          <p:cNvPr id="397" name="Shape 397"/>
          <p:cNvPicPr preferRelativeResize="0"/>
          <p:nvPr/>
        </p:nvPicPr>
        <p:blipFill rotWithShape="1">
          <a:blip r:embed="rId5">
            <a:alphaModFix/>
          </a:blip>
          <a:srcRect/>
          <a:stretch/>
        </p:blipFill>
        <p:spPr>
          <a:xfrm>
            <a:off x="8955117" y="4792594"/>
            <a:ext cx="2862972" cy="1851428"/>
          </a:xfrm>
          <a:prstGeom prst="rect">
            <a:avLst/>
          </a:prstGeom>
          <a:noFill/>
          <a:ln>
            <a:noFill/>
          </a:ln>
        </p:spPr>
      </p:pic>
      <p:pic>
        <p:nvPicPr>
          <p:cNvPr id="398" name="Shape 398"/>
          <p:cNvPicPr preferRelativeResize="0"/>
          <p:nvPr/>
        </p:nvPicPr>
        <p:blipFill rotWithShape="1">
          <a:blip r:embed="rId6">
            <a:alphaModFix/>
          </a:blip>
          <a:srcRect/>
          <a:stretch/>
        </p:blipFill>
        <p:spPr>
          <a:xfrm>
            <a:off x="6097617" y="2706583"/>
            <a:ext cx="2857499" cy="1904999"/>
          </a:xfrm>
          <a:prstGeom prst="rect">
            <a:avLst/>
          </a:prstGeom>
          <a:noFill/>
          <a:ln>
            <a:noFill/>
          </a:ln>
        </p:spPr>
      </p:pic>
      <p:pic>
        <p:nvPicPr>
          <p:cNvPr id="399" name="Shape 399"/>
          <p:cNvPicPr preferRelativeResize="0"/>
          <p:nvPr/>
        </p:nvPicPr>
        <p:blipFill rotWithShape="1">
          <a:blip r:embed="rId7">
            <a:alphaModFix/>
          </a:blip>
          <a:srcRect/>
          <a:stretch/>
        </p:blipFill>
        <p:spPr>
          <a:xfrm>
            <a:off x="6543682" y="4462162"/>
            <a:ext cx="1965368" cy="147402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Getting a “Writing” into Evidence</a:t>
            </a:r>
          </a:p>
        </p:txBody>
      </p:sp>
      <p:sp>
        <p:nvSpPr>
          <p:cNvPr id="212" name="Shape 212"/>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Domine"/>
                <a:ea typeface="Domine"/>
                <a:cs typeface="Domine"/>
                <a:sym typeface="Domine"/>
              </a:rPr>
              <a:t>Overview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The Photograph Video</a:t>
            </a:r>
          </a:p>
        </p:txBody>
      </p:sp>
      <p:sp>
        <p:nvSpPr>
          <p:cNvPr id="405" name="Shape 405"/>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street corner photograph video.</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Foundational Questions </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rgbClr val="FFFFFF"/>
                </a:solidFill>
                <a:latin typeface="Trebuchet MS"/>
                <a:ea typeface="Trebuchet MS"/>
                <a:cs typeface="Trebuchet MS"/>
                <a:sym typeface="Trebuchet MS"/>
              </a:rPr>
              <a:t>Photos</a:t>
            </a:r>
          </a:p>
        </p:txBody>
      </p:sp>
      <p:sp>
        <p:nvSpPr>
          <p:cNvPr id="411" name="Shape 411"/>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Mrs. White, I’m showing you Plaintiff’s exhibit #1.  Do you recognize the scene in the photograph? </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Yes </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What does the scene show?</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It shows the corner of Maple and Amber where the accident occurred.</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Does this photo fairly and accurately show how that intersection looked at the time of the accident? </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Yes it does.</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Your Honor, we offer Plaintiff’s Exhibit #1 into evidence.</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	</a:t>
            </a:r>
          </a:p>
          <a:p>
            <a:pPr marL="0" marR="0" lvl="0" indent="0" algn="ctr" rtl="0">
              <a:lnSpc>
                <a:spcPct val="75000"/>
              </a:lnSpc>
              <a:spcBef>
                <a:spcPts val="1000"/>
              </a:spcBef>
              <a:buClr>
                <a:schemeClr val="lt1"/>
              </a:buClr>
              <a:buSzPct val="25000"/>
              <a:buFont typeface="Arial"/>
              <a:buNone/>
            </a:pPr>
            <a:r>
              <a:rPr lang="en-US" sz="1600" b="0" i="0" u="none" strike="noStrike" cap="none" baseline="0" dirty="0" smtClean="0">
                <a:solidFill>
                  <a:schemeClr val="lt1"/>
                </a:solidFill>
                <a:latin typeface="Trebuchet MS"/>
                <a:ea typeface="Trebuchet MS"/>
                <a:cs typeface="Trebuchet MS"/>
                <a:sym typeface="Trebuchet MS"/>
              </a:rPr>
              <a:t>(At this time</a:t>
            </a:r>
            <a:r>
              <a:rPr lang="en-US" sz="1600" dirty="0" smtClean="0">
                <a:solidFill>
                  <a:schemeClr val="lt1"/>
                </a:solidFill>
                <a:latin typeface="Trebuchet MS"/>
                <a:ea typeface="Trebuchet MS"/>
                <a:cs typeface="Trebuchet MS"/>
                <a:sym typeface="Trebuchet MS"/>
              </a:rPr>
              <a:t>, the court will </a:t>
            </a:r>
            <a:r>
              <a:rPr lang="en-US" sz="1600" b="0" i="0" u="none" strike="noStrike" cap="none" baseline="0" dirty="0" smtClean="0">
                <a:solidFill>
                  <a:schemeClr val="lt1"/>
                </a:solidFill>
                <a:latin typeface="Trebuchet MS"/>
                <a:ea typeface="Trebuchet MS"/>
                <a:cs typeface="Trebuchet MS"/>
                <a:sym typeface="Trebuchet MS"/>
              </a:rPr>
              <a:t>ask </a:t>
            </a:r>
            <a:r>
              <a:rPr lang="en-US" sz="1600" b="0" i="0" u="none" strike="noStrike" cap="none" baseline="0" dirty="0">
                <a:solidFill>
                  <a:schemeClr val="lt1"/>
                </a:solidFill>
                <a:latin typeface="Trebuchet MS"/>
                <a:ea typeface="Trebuchet MS"/>
                <a:cs typeface="Trebuchet MS"/>
                <a:sym typeface="Trebuchet MS"/>
              </a:rPr>
              <a:t>if there are any objections, if none then admitted.)</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Testimonial Evidence vs. Real Evidence</a:t>
            </a:r>
          </a:p>
        </p:txBody>
      </p:sp>
      <p:sp>
        <p:nvSpPr>
          <p:cNvPr id="417" name="Shape 417"/>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dirty="0">
                <a:solidFill>
                  <a:schemeClr val="lt1"/>
                </a:solidFill>
                <a:latin typeface="Trebuchet MS"/>
                <a:ea typeface="Trebuchet MS"/>
                <a:cs typeface="Trebuchet MS"/>
                <a:sym typeface="Trebuchet MS"/>
              </a:rPr>
              <a:t>Keep in mind that you don’t need real evidence, like screenshots or text message transcripts, to use social media evidence.</a:t>
            </a:r>
          </a:p>
          <a:p>
            <a:pPr marL="228600" marR="0" lvl="0" indent="-228600" algn="l" rtl="0">
              <a:lnSpc>
                <a:spcPct val="90000"/>
              </a:lnSpc>
              <a:spcBef>
                <a:spcPts val="1000"/>
              </a:spcBef>
              <a:buClr>
                <a:schemeClr val="lt1"/>
              </a:buClr>
              <a:buSzPct val="100000"/>
              <a:buFont typeface="Arial"/>
              <a:buChar char="•"/>
            </a:pPr>
            <a:r>
              <a:rPr lang="en-US" sz="2400" b="0" i="0" u="none" strike="noStrike" cap="none" baseline="0" dirty="0">
                <a:solidFill>
                  <a:schemeClr val="lt1"/>
                </a:solidFill>
                <a:latin typeface="Trebuchet MS"/>
                <a:ea typeface="Trebuchet MS"/>
                <a:cs typeface="Trebuchet MS"/>
                <a:sym typeface="Trebuchet MS"/>
              </a:rPr>
              <a:t>Social media can </a:t>
            </a:r>
            <a:r>
              <a:rPr lang="en-US" sz="2400" b="0" i="0" u="none" strike="noStrike" cap="none" baseline="0" dirty="0" smtClean="0">
                <a:solidFill>
                  <a:schemeClr val="lt1"/>
                </a:solidFill>
                <a:latin typeface="Trebuchet MS"/>
                <a:ea typeface="Trebuchet MS"/>
                <a:cs typeface="Trebuchet MS"/>
                <a:sym typeface="Trebuchet MS"/>
              </a:rPr>
              <a:t>be </a:t>
            </a:r>
            <a:r>
              <a:rPr lang="en-US" sz="2400" b="0" i="0" u="none" strike="noStrike" cap="none" baseline="0" dirty="0">
                <a:solidFill>
                  <a:schemeClr val="lt1"/>
                </a:solidFill>
                <a:latin typeface="Trebuchet MS"/>
                <a:ea typeface="Trebuchet MS"/>
                <a:cs typeface="Trebuchet MS"/>
                <a:sym typeface="Trebuchet MS"/>
              </a:rPr>
              <a:t>introduced using testimonial evidence as long as the witness testifying about the social </a:t>
            </a:r>
            <a:r>
              <a:rPr lang="en-US" sz="2400" b="0" i="0" u="none" strike="noStrike" cap="none" baseline="0" dirty="0" smtClean="0">
                <a:solidFill>
                  <a:schemeClr val="lt1"/>
                </a:solidFill>
                <a:latin typeface="Trebuchet MS"/>
                <a:ea typeface="Trebuchet MS"/>
                <a:cs typeface="Trebuchet MS"/>
                <a:sym typeface="Trebuchet MS"/>
              </a:rPr>
              <a:t>media:</a:t>
            </a:r>
            <a:endParaRPr lang="en-US" sz="2400" b="0" i="0" u="none" strike="noStrike" cap="none" baseline="0" dirty="0">
              <a:solidFill>
                <a:schemeClr val="lt1"/>
              </a:solidFill>
              <a:latin typeface="Trebuchet MS"/>
              <a:ea typeface="Trebuchet MS"/>
              <a:cs typeface="Trebuchet MS"/>
              <a:sym typeface="Trebuchet MS"/>
            </a:endParaRP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Has personal knowledge of the social media information;</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Has the ability to communicate the testimony;</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Takes an oath or makes an affirmation to tell the truth; and</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dirty="0">
                <a:solidFill>
                  <a:schemeClr val="lt1"/>
                </a:solidFill>
                <a:latin typeface="Trebuchet MS"/>
                <a:ea typeface="Trebuchet MS"/>
                <a:cs typeface="Trebuchet MS"/>
                <a:sym typeface="Trebuchet MS"/>
              </a:rPr>
              <a:t>Claims to recall what they are testifying.</a:t>
            </a:r>
          </a:p>
          <a:p>
            <a:pPr marL="685800" marR="0" lvl="1" indent="-101600" algn="l" rtl="0">
              <a:lnSpc>
                <a:spcPct val="90000"/>
              </a:lnSpc>
              <a:spcBef>
                <a:spcPts val="500"/>
              </a:spcBef>
              <a:buClr>
                <a:schemeClr val="lt1"/>
              </a:buClr>
              <a:buFont typeface="Arial"/>
              <a:buNone/>
            </a:pPr>
            <a:endParaRPr sz="20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Electronic Communications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Video Recordings and Voicemails</a:t>
            </a:r>
            <a:r>
              <a:rPr lang="en-US" sz="3600" b="0" i="0" u="none" strike="noStrike" cap="none" baseline="0">
                <a:solidFill>
                  <a:schemeClr val="lt1"/>
                </a:solidFill>
                <a:latin typeface="Domine"/>
                <a:ea typeface="Domine"/>
                <a:cs typeface="Domine"/>
                <a:sym typeface="Domine"/>
              </a:rPr>
              <a:t> </a:t>
            </a:r>
          </a:p>
        </p:txBody>
      </p:sp>
      <p:sp>
        <p:nvSpPr>
          <p:cNvPr id="423" name="Shape 423"/>
          <p:cNvSpPr txBox="1">
            <a:spLocks noGrp="1"/>
          </p:cNvSpPr>
          <p:nvPr>
            <p:ph type="body" idx="1"/>
          </p:nvPr>
        </p:nvSpPr>
        <p:spPr>
          <a:xfrm>
            <a:off x="680327" y="2336875"/>
            <a:ext cx="7459799" cy="4520999"/>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2000" b="1" i="0" u="sng" strike="noStrike" cap="none" baseline="0" dirty="0">
                <a:solidFill>
                  <a:schemeClr val="lt1"/>
                </a:solidFill>
                <a:latin typeface="Trebuchet MS"/>
                <a:ea typeface="Trebuchet MS"/>
                <a:cs typeface="Trebuchet MS"/>
                <a:sym typeface="Trebuchet MS"/>
              </a:rPr>
              <a:t>Video Recordings</a:t>
            </a:r>
            <a:r>
              <a:rPr lang="en-US" sz="1850" b="1" i="0" u="sng" strike="noStrike" cap="none" baseline="0" dirty="0">
                <a:solidFill>
                  <a:schemeClr val="lt1"/>
                </a:solidFill>
                <a:latin typeface="Trebuchet MS"/>
                <a:ea typeface="Trebuchet MS"/>
                <a:cs typeface="Trebuchet MS"/>
                <a:sym typeface="Trebuchet MS"/>
              </a:rPr>
              <a:t> </a:t>
            </a:r>
          </a:p>
          <a:p>
            <a:pPr marL="228600" marR="0" lvl="0" indent="-228600" algn="l" rtl="0">
              <a:lnSpc>
                <a:spcPct val="75000"/>
              </a:lnSpc>
              <a:spcBef>
                <a:spcPts val="1000"/>
              </a:spcBef>
              <a:buClr>
                <a:schemeClr val="lt1"/>
              </a:buClr>
              <a:buSzPct val="100000"/>
              <a:buFont typeface="Arial"/>
              <a:buChar char="•"/>
            </a:pPr>
            <a:r>
              <a:rPr lang="en-US" sz="1700" b="0" i="0" u="none" strike="noStrike" cap="none" baseline="0" dirty="0">
                <a:solidFill>
                  <a:schemeClr val="lt1"/>
                </a:solidFill>
                <a:latin typeface="Trebuchet MS"/>
                <a:ea typeface="Trebuchet MS"/>
                <a:cs typeface="Trebuchet MS"/>
                <a:sym typeface="Trebuchet MS"/>
              </a:rPr>
              <a:t>If a video is on a phone, it needs to be transferred off the phone for review by the </a:t>
            </a:r>
            <a:r>
              <a:rPr lang="en-US" sz="1700" b="0" i="0" u="none" strike="noStrike" cap="none" baseline="0" dirty="0" smtClean="0">
                <a:solidFill>
                  <a:schemeClr val="lt1"/>
                </a:solidFill>
                <a:latin typeface="Trebuchet MS"/>
                <a:ea typeface="Trebuchet MS"/>
                <a:cs typeface="Trebuchet MS"/>
                <a:sym typeface="Trebuchet MS"/>
              </a:rPr>
              <a:t>opposing party and </a:t>
            </a:r>
            <a:r>
              <a:rPr lang="en-US" sz="1700" b="0" i="0" u="none" strike="noStrike" cap="none" baseline="0" dirty="0">
                <a:solidFill>
                  <a:schemeClr val="lt1"/>
                </a:solidFill>
                <a:latin typeface="Trebuchet MS"/>
                <a:ea typeface="Trebuchet MS"/>
                <a:cs typeface="Trebuchet MS"/>
                <a:sym typeface="Trebuchet MS"/>
              </a:rPr>
              <a:t>court.</a:t>
            </a:r>
          </a:p>
          <a:p>
            <a:pPr marL="228600" marR="0" lvl="0" indent="-228600" algn="l" rtl="0">
              <a:lnSpc>
                <a:spcPct val="75000"/>
              </a:lnSpc>
              <a:spcBef>
                <a:spcPts val="1000"/>
              </a:spcBef>
              <a:buClr>
                <a:schemeClr val="lt1"/>
              </a:buClr>
              <a:buSzPct val="100000"/>
              <a:buFont typeface="Arial"/>
              <a:buChar char="•"/>
            </a:pPr>
            <a:r>
              <a:rPr lang="en-US" sz="1700" b="0" i="0" u="none" strike="noStrike" cap="none" baseline="0" dirty="0">
                <a:solidFill>
                  <a:schemeClr val="lt1"/>
                </a:solidFill>
                <a:latin typeface="Trebuchet MS"/>
                <a:ea typeface="Trebuchet MS"/>
                <a:cs typeface="Trebuchet MS"/>
                <a:sym typeface="Trebuchet MS"/>
              </a:rPr>
              <a:t>It would also need to be transcribed into words along with a copy of the recording for review.</a:t>
            </a:r>
          </a:p>
          <a:p>
            <a:pPr marL="228600" marR="0" lvl="0" indent="-228600" algn="l" rtl="0">
              <a:lnSpc>
                <a:spcPct val="75000"/>
              </a:lnSpc>
              <a:spcBef>
                <a:spcPts val="1000"/>
              </a:spcBef>
              <a:buClr>
                <a:schemeClr val="lt1"/>
              </a:buClr>
              <a:buSzPct val="100000"/>
              <a:buFont typeface="Arial"/>
              <a:buChar char="•"/>
            </a:pPr>
            <a:r>
              <a:rPr lang="en-US" sz="1700" b="0" i="0" u="none" strike="noStrike" cap="none" baseline="0" dirty="0">
                <a:solidFill>
                  <a:schemeClr val="lt1"/>
                </a:solidFill>
                <a:latin typeface="Trebuchet MS"/>
                <a:ea typeface="Trebuchet MS"/>
                <a:cs typeface="Trebuchet MS"/>
                <a:sym typeface="Trebuchet MS"/>
              </a:rPr>
              <a:t>If you plan to use a digital exhibit, video-taped depositions, or an overhead projector, the </a:t>
            </a:r>
            <a:r>
              <a:rPr lang="en-US" sz="1700" b="0" i="0" u="none" strike="noStrike" cap="none" baseline="0" dirty="0" smtClean="0">
                <a:solidFill>
                  <a:schemeClr val="lt1"/>
                </a:solidFill>
                <a:latin typeface="Trebuchet MS"/>
                <a:ea typeface="Trebuchet MS"/>
                <a:cs typeface="Trebuchet MS"/>
                <a:sym typeface="Trebuchet MS"/>
              </a:rPr>
              <a:t>court </a:t>
            </a:r>
            <a:r>
              <a:rPr lang="en-US" sz="1700" b="0" i="0" u="none" strike="noStrike" cap="none" baseline="0" dirty="0">
                <a:solidFill>
                  <a:schemeClr val="lt1"/>
                </a:solidFill>
                <a:latin typeface="Trebuchet MS"/>
                <a:ea typeface="Trebuchet MS"/>
                <a:cs typeface="Trebuchet MS"/>
                <a:sym typeface="Trebuchet MS"/>
              </a:rPr>
              <a:t>should be advised at the earliest opportunity. </a:t>
            </a:r>
          </a:p>
          <a:p>
            <a:pPr marL="228600" marR="0" lvl="0" indent="-228600" algn="l" rtl="0">
              <a:lnSpc>
                <a:spcPct val="75000"/>
              </a:lnSpc>
              <a:spcBef>
                <a:spcPts val="1000"/>
              </a:spcBef>
              <a:buClr>
                <a:schemeClr val="lt1"/>
              </a:buClr>
              <a:buSzPct val="100000"/>
              <a:buFont typeface="Arial"/>
              <a:buChar char="•"/>
            </a:pPr>
            <a:r>
              <a:rPr lang="en-US" sz="1700" b="0" i="0" u="none" strike="noStrike" cap="none" baseline="0" dirty="0">
                <a:solidFill>
                  <a:schemeClr val="lt1"/>
                </a:solidFill>
                <a:latin typeface="Trebuchet MS"/>
                <a:ea typeface="Trebuchet MS"/>
                <a:cs typeface="Trebuchet MS"/>
                <a:sym typeface="Trebuchet MS"/>
              </a:rPr>
              <a:t>It is Counsel’s responsibility to supply the necessary equipment and to have it set up before trial or during recess. </a:t>
            </a:r>
          </a:p>
          <a:p>
            <a:pPr marL="0" marR="0" lvl="0" indent="0" algn="l" rtl="0">
              <a:lnSpc>
                <a:spcPct val="75000"/>
              </a:lnSpc>
              <a:spcBef>
                <a:spcPts val="1000"/>
              </a:spcBef>
              <a:buClr>
                <a:schemeClr val="lt1"/>
              </a:buClr>
              <a:buSzPct val="25000"/>
              <a:buFont typeface="Arial"/>
              <a:buNone/>
            </a:pPr>
            <a:r>
              <a:rPr lang="en-US" sz="2000" b="1" i="0" u="sng" strike="noStrike" cap="none" baseline="0" dirty="0">
                <a:solidFill>
                  <a:schemeClr val="lt1"/>
                </a:solidFill>
                <a:latin typeface="Trebuchet MS"/>
                <a:ea typeface="Trebuchet MS"/>
                <a:cs typeface="Trebuchet MS"/>
                <a:sym typeface="Trebuchet MS"/>
              </a:rPr>
              <a:t>Voicemails</a:t>
            </a:r>
          </a:p>
          <a:p>
            <a:pPr marL="228600" marR="0" lvl="0" indent="-228600" algn="l" rtl="0">
              <a:lnSpc>
                <a:spcPct val="75000"/>
              </a:lnSpc>
              <a:spcBef>
                <a:spcPts val="1000"/>
              </a:spcBef>
              <a:buClr>
                <a:schemeClr val="lt1"/>
              </a:buClr>
              <a:buSzPct val="97058"/>
              <a:buFont typeface="Arial"/>
              <a:buChar char="•"/>
            </a:pPr>
            <a:r>
              <a:rPr lang="en-US" sz="1650" i="0" u="none" strike="noStrike" cap="none" baseline="0" dirty="0">
                <a:solidFill>
                  <a:schemeClr val="lt1"/>
                </a:solidFill>
                <a:latin typeface="Trebuchet MS"/>
                <a:ea typeface="Trebuchet MS"/>
                <a:cs typeface="Trebuchet MS"/>
                <a:sym typeface="Trebuchet MS"/>
              </a:rPr>
              <a:t>It needs to be transcribed into words. The transcript and recording must be provided to the opposing party for review.</a:t>
            </a:r>
          </a:p>
          <a:p>
            <a:pPr marL="0" marR="0" lvl="0" indent="0" algn="l" rtl="0">
              <a:lnSpc>
                <a:spcPct val="75000"/>
              </a:lnSpc>
              <a:spcBef>
                <a:spcPts val="1000"/>
              </a:spcBef>
              <a:buClr>
                <a:schemeClr val="lt1"/>
              </a:buClr>
              <a:buFont typeface="Arial"/>
              <a:buNone/>
            </a:pPr>
            <a:endParaRPr sz="1850" b="0" i="0" u="none" strike="noStrike" cap="none" baseline="0" dirty="0">
              <a:solidFill>
                <a:schemeClr val="lt1"/>
              </a:solidFill>
              <a:latin typeface="Trebuchet MS"/>
              <a:ea typeface="Trebuchet MS"/>
              <a:cs typeface="Trebuchet MS"/>
              <a:sym typeface="Trebuchet MS"/>
            </a:endParaRPr>
          </a:p>
        </p:txBody>
      </p:sp>
      <p:sp>
        <p:nvSpPr>
          <p:cNvPr id="424" name="Shape 424"/>
          <p:cNvSpPr txBox="1">
            <a:spLocks noGrp="1"/>
          </p:cNvSpPr>
          <p:nvPr>
            <p:ph type="body" idx="2"/>
          </p:nvPr>
        </p:nvSpPr>
        <p:spPr>
          <a:xfrm>
            <a:off x="5594123" y="2336873"/>
            <a:ext cx="4700058" cy="3599316"/>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1850" b="0" i="0" u="none" strike="noStrike" cap="none" baseline="0" dirty="0">
                <a:solidFill>
                  <a:schemeClr val="lt1"/>
                </a:solidFill>
                <a:latin typeface="Trebuchet MS"/>
                <a:ea typeface="Trebuchet MS"/>
                <a:cs typeface="Trebuchet MS"/>
                <a:sym typeface="Trebuchet MS"/>
              </a:rPr>
              <a:t> </a:t>
            </a:r>
          </a:p>
        </p:txBody>
      </p:sp>
      <p:pic>
        <p:nvPicPr>
          <p:cNvPr id="425" name="Shape 425"/>
          <p:cNvPicPr preferRelativeResize="0"/>
          <p:nvPr/>
        </p:nvPicPr>
        <p:blipFill rotWithShape="1">
          <a:blip r:embed="rId3">
            <a:alphaModFix/>
          </a:blip>
          <a:srcRect/>
          <a:stretch/>
        </p:blipFill>
        <p:spPr>
          <a:xfrm>
            <a:off x="8763000" y="3115333"/>
            <a:ext cx="2880377" cy="1913867"/>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The Security Camera Video</a:t>
            </a:r>
          </a:p>
        </p:txBody>
      </p:sp>
      <p:sp>
        <p:nvSpPr>
          <p:cNvPr id="431" name="Shape 431"/>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security camera video.</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Foundational Questions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Voicemail or Recording</a:t>
            </a:r>
          </a:p>
        </p:txBody>
      </p:sp>
      <p:sp>
        <p:nvSpPr>
          <p:cNvPr id="437" name="Shape 437"/>
          <p:cNvSpPr txBox="1">
            <a:spLocks noGrp="1"/>
          </p:cNvSpPr>
          <p:nvPr>
            <p:ph type="body" idx="1"/>
          </p:nvPr>
        </p:nvSpPr>
        <p:spPr>
          <a:xfrm>
            <a:off x="680320" y="2099256"/>
            <a:ext cx="9613861" cy="455912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2050" b="0" i="0" u="sng" strike="noStrike" cap="none" baseline="0" dirty="0">
                <a:solidFill>
                  <a:schemeClr val="lt1"/>
                </a:solidFill>
                <a:latin typeface="Trebuchet MS"/>
                <a:ea typeface="Trebuchet MS"/>
                <a:cs typeface="Trebuchet MS"/>
                <a:sym typeface="Trebuchet MS"/>
              </a:rPr>
              <a:t>Insert voicemail audio sample</a:t>
            </a:r>
          </a:p>
          <a:p>
            <a:pPr marL="0" marR="0" lvl="0" indent="0" algn="l" rtl="0">
              <a:lnSpc>
                <a:spcPct val="75000"/>
              </a:lnSpc>
              <a:spcBef>
                <a:spcPts val="1000"/>
              </a:spcBef>
              <a:buClr>
                <a:schemeClr val="lt1"/>
              </a:buClr>
              <a:buFont typeface="Arial"/>
              <a:buNone/>
            </a:pPr>
            <a:endParaRPr sz="2050" b="0" i="0" u="none" strike="noStrike" cap="none" baseline="0" dirty="0">
              <a:solidFill>
                <a:schemeClr val="lt1"/>
              </a:solidFill>
              <a:latin typeface="Trebuchet MS"/>
              <a:ea typeface="Trebuchet MS"/>
              <a:cs typeface="Trebuchet MS"/>
              <a:sym typeface="Trebuchet MS"/>
            </a:endParaRP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Mr. Jackson, I am going to have you listen to Exhibit #3. (Play the voicemail for the witness to hear.)</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Do you recognize the voice on the voicemail?</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Yes, it was my ex-wife Janette.</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How do you know it was her?</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I recognize her voice because I was married to her for 25 years.</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And on what device did she leave this message?</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On my cell phone.</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Does she normally leave messages on your cell phone?</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A: Yes because I do not have a home telephone number that she can call and we have children.</a:t>
            </a:r>
          </a:p>
          <a:p>
            <a:pPr marL="0" marR="0" lvl="0" indent="0" algn="l" rtl="0">
              <a:lnSpc>
                <a:spcPct val="75000"/>
              </a:lnSpc>
              <a:spcBef>
                <a:spcPts val="1000"/>
              </a:spcBef>
              <a:buClr>
                <a:schemeClr val="lt1"/>
              </a:buClr>
              <a:buSzPct val="25000"/>
              <a:buFont typeface="Arial"/>
              <a:buNone/>
            </a:pPr>
            <a:r>
              <a:rPr lang="en-US" sz="2050" b="0" i="0" u="none" strike="noStrike" cap="none" baseline="0" dirty="0">
                <a:solidFill>
                  <a:schemeClr val="lt1"/>
                </a:solidFill>
                <a:latin typeface="Trebuchet MS"/>
                <a:ea typeface="Trebuchet MS"/>
                <a:cs typeface="Trebuchet MS"/>
                <a:sym typeface="Trebuchet MS"/>
              </a:rPr>
              <a:t>Q: Your </a:t>
            </a:r>
            <a:r>
              <a:rPr lang="en-US" sz="2050" b="0" i="0" u="none" strike="noStrike" cap="none" baseline="0" dirty="0" smtClean="0">
                <a:solidFill>
                  <a:schemeClr val="lt1"/>
                </a:solidFill>
                <a:latin typeface="Trebuchet MS"/>
                <a:ea typeface="Trebuchet MS"/>
                <a:cs typeface="Trebuchet MS"/>
                <a:sym typeface="Trebuchet MS"/>
              </a:rPr>
              <a:t>Honor, </a:t>
            </a:r>
            <a:r>
              <a:rPr lang="en-US" sz="2050" b="0" i="0" u="none" strike="noStrike" cap="none" baseline="0" dirty="0">
                <a:solidFill>
                  <a:schemeClr val="lt1"/>
                </a:solidFill>
                <a:latin typeface="Trebuchet MS"/>
                <a:ea typeface="Trebuchet MS"/>
                <a:cs typeface="Trebuchet MS"/>
                <a:sym typeface="Trebuchet MS"/>
              </a:rPr>
              <a:t>we admit </a:t>
            </a:r>
            <a:r>
              <a:rPr lang="en-US" sz="2050" b="0" i="0" u="none" strike="noStrike" cap="none" baseline="0" dirty="0" smtClean="0">
                <a:solidFill>
                  <a:schemeClr val="lt1"/>
                </a:solidFill>
                <a:latin typeface="Trebuchet MS"/>
                <a:ea typeface="Trebuchet MS"/>
                <a:cs typeface="Trebuchet MS"/>
                <a:sym typeface="Trebuchet MS"/>
              </a:rPr>
              <a:t>Exhibit </a:t>
            </a:r>
            <a:r>
              <a:rPr lang="en-US" sz="2050" b="0" i="0" u="none" strike="noStrike" cap="none" baseline="0" dirty="0">
                <a:solidFill>
                  <a:schemeClr val="lt1"/>
                </a:solidFill>
                <a:latin typeface="Trebuchet MS"/>
                <a:ea typeface="Trebuchet MS"/>
                <a:cs typeface="Trebuchet MS"/>
                <a:sym typeface="Trebuchet MS"/>
              </a:rPr>
              <a:t>#3 as evidence.</a:t>
            </a:r>
          </a:p>
          <a:p>
            <a:pPr marL="0" marR="0" lvl="0" indent="0" algn="l" rtl="0">
              <a:lnSpc>
                <a:spcPct val="75000"/>
              </a:lnSpc>
              <a:spcBef>
                <a:spcPts val="1000"/>
              </a:spcBef>
              <a:buClr>
                <a:schemeClr val="lt1"/>
              </a:buClr>
              <a:buFont typeface="Arial"/>
              <a:buNone/>
            </a:pPr>
            <a:endParaRPr sz="205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787191" y="791864"/>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950" b="0" i="0" u="none" strike="noStrike" cap="none" baseline="0">
                <a:solidFill>
                  <a:schemeClr val="lt1"/>
                </a:solidFill>
                <a:latin typeface="Domine"/>
                <a:ea typeface="Domine"/>
                <a:cs typeface="Domine"/>
                <a:sym typeface="Domine"/>
              </a:rPr>
              <a:t>Electronic Communications</a:t>
            </a:r>
            <a:r>
              <a:rPr lang="en-US" sz="3250" b="0" i="0" u="none" strike="noStrike" cap="none" baseline="0">
                <a:solidFill>
                  <a:schemeClr val="lt1"/>
                </a:solidFill>
                <a:latin typeface="Domine"/>
                <a:ea typeface="Domine"/>
                <a:cs typeface="Domine"/>
                <a:sym typeface="Domine"/>
              </a:rPr>
              <a:t/>
            </a:r>
            <a:br>
              <a:rPr lang="en-US" sz="3250" b="0" i="0" u="none" strike="noStrike" cap="none" baseline="0">
                <a:solidFill>
                  <a:schemeClr val="lt1"/>
                </a:solidFill>
                <a:latin typeface="Domine"/>
                <a:ea typeface="Domine"/>
                <a:cs typeface="Domine"/>
                <a:sym typeface="Domine"/>
              </a:rPr>
            </a:br>
            <a:r>
              <a:rPr lang="en-US" sz="2450" b="0" i="0" u="none" strike="noStrike" cap="none" baseline="0">
                <a:solidFill>
                  <a:schemeClr val="lt1"/>
                </a:solidFill>
                <a:latin typeface="Domine"/>
                <a:ea typeface="Domine"/>
                <a:cs typeface="Domine"/>
                <a:sym typeface="Domine"/>
              </a:rPr>
              <a:t>Emails</a:t>
            </a:r>
            <a:r>
              <a:rPr lang="en-US" sz="3250" b="0" i="0" u="none" strike="noStrike" cap="none" baseline="0">
                <a:solidFill>
                  <a:schemeClr val="lt1"/>
                </a:solidFill>
                <a:latin typeface="Domine"/>
                <a:ea typeface="Domine"/>
                <a:cs typeface="Domine"/>
                <a:sym typeface="Domine"/>
              </a:rPr>
              <a:t/>
            </a:r>
            <a:br>
              <a:rPr lang="en-US" sz="3250" b="0" i="0" u="none" strike="noStrike" cap="none" baseline="0">
                <a:solidFill>
                  <a:schemeClr val="lt1"/>
                </a:solidFill>
                <a:latin typeface="Domine"/>
                <a:ea typeface="Domine"/>
                <a:cs typeface="Domine"/>
                <a:sym typeface="Domine"/>
              </a:rPr>
            </a:br>
            <a:endParaRPr lang="en-US" sz="3250" b="0" i="0" u="none" strike="noStrike" cap="none" baseline="0">
              <a:solidFill>
                <a:schemeClr val="lt1"/>
              </a:solidFill>
              <a:latin typeface="Domine"/>
              <a:ea typeface="Domine"/>
              <a:cs typeface="Domine"/>
              <a:sym typeface="Domine"/>
            </a:endParaRPr>
          </a:p>
        </p:txBody>
      </p:sp>
      <p:sp>
        <p:nvSpPr>
          <p:cNvPr id="443" name="Shape 443"/>
          <p:cNvSpPr txBox="1">
            <a:spLocks noGrp="1"/>
          </p:cNvSpPr>
          <p:nvPr>
            <p:ph type="body" idx="1"/>
          </p:nvPr>
        </p:nvSpPr>
        <p:spPr>
          <a:xfrm>
            <a:off x="680320" y="2336873"/>
            <a:ext cx="4698357" cy="359931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sz="2400" b="1" i="0" u="sng" strike="noStrike" cap="none" baseline="0" dirty="0">
                <a:solidFill>
                  <a:schemeClr val="lt1"/>
                </a:solidFill>
                <a:latin typeface="Trebuchet MS"/>
                <a:ea typeface="Trebuchet MS"/>
                <a:cs typeface="Trebuchet MS"/>
                <a:sym typeface="Trebuchet MS"/>
              </a:rPr>
              <a:t>Emails  </a:t>
            </a:r>
          </a:p>
          <a:p>
            <a:pPr marL="228600" marR="0" lvl="0" indent="-228600" algn="l" rtl="0">
              <a:lnSpc>
                <a:spcPct val="90000"/>
              </a:lnSpc>
              <a:spcBef>
                <a:spcPts val="1000"/>
              </a:spcBef>
              <a:buClr>
                <a:schemeClr val="lt1"/>
              </a:buClr>
              <a:buSzPct val="100000"/>
              <a:buFont typeface="Arial"/>
              <a:buChar char="•"/>
            </a:pPr>
            <a:r>
              <a:rPr lang="en-US" sz="1900" i="0" u="none" strike="noStrike" cap="none" baseline="0" dirty="0">
                <a:solidFill>
                  <a:schemeClr val="lt1"/>
                </a:solidFill>
                <a:latin typeface="Trebuchet MS"/>
                <a:ea typeface="Trebuchet MS"/>
                <a:cs typeface="Trebuchet MS"/>
                <a:sym typeface="Trebuchet MS"/>
              </a:rPr>
              <a:t>Print the email and make sure that it </a:t>
            </a:r>
            <a:r>
              <a:rPr lang="en-US" sz="1900" u="none" strike="noStrike" cap="none" baseline="0" dirty="0">
                <a:solidFill>
                  <a:schemeClr val="lt1"/>
                </a:solidFill>
                <a:latin typeface="Trebuchet MS"/>
                <a:ea typeface="Trebuchet MS"/>
                <a:cs typeface="Trebuchet MS"/>
                <a:sym typeface="Trebuchet MS"/>
              </a:rPr>
              <a:t>includes the </a:t>
            </a:r>
            <a:r>
              <a:rPr lang="en-US" sz="1900" b="1" u="none" strike="noStrike" cap="none" baseline="0" dirty="0">
                <a:solidFill>
                  <a:schemeClr val="lt1"/>
                </a:solidFill>
                <a:latin typeface="Trebuchet MS"/>
                <a:ea typeface="Trebuchet MS"/>
                <a:cs typeface="Trebuchet MS"/>
                <a:sym typeface="Trebuchet MS"/>
              </a:rPr>
              <a:t>sender, recipient, and important dates for identification purposes</a:t>
            </a:r>
            <a:r>
              <a:rPr lang="en-US" sz="1900" b="1" i="1" u="none" strike="noStrike" cap="none" baseline="0" dirty="0">
                <a:solidFill>
                  <a:schemeClr val="lt1"/>
                </a:solidFill>
                <a:latin typeface="Trebuchet MS"/>
                <a:ea typeface="Trebuchet MS"/>
                <a:cs typeface="Trebuchet MS"/>
                <a:sym typeface="Trebuchet MS"/>
              </a:rPr>
              <a:t>.</a:t>
            </a:r>
          </a:p>
          <a:p>
            <a:pPr marL="228600" marR="0" lvl="0" indent="-228600" algn="l" rtl="0">
              <a:lnSpc>
                <a:spcPct val="90000"/>
              </a:lnSpc>
              <a:spcBef>
                <a:spcPts val="1000"/>
              </a:spcBef>
              <a:buClr>
                <a:schemeClr val="lt1"/>
              </a:buClr>
              <a:buSzPct val="100000"/>
              <a:buFont typeface="Arial"/>
              <a:buChar char="•"/>
            </a:pPr>
            <a:r>
              <a:rPr lang="en-US" sz="1900" i="0" u="none" strike="noStrike" cap="none" baseline="0" dirty="0">
                <a:solidFill>
                  <a:schemeClr val="lt1"/>
                </a:solidFill>
                <a:latin typeface="Trebuchet MS"/>
                <a:ea typeface="Trebuchet MS"/>
                <a:cs typeface="Trebuchet MS"/>
                <a:sym typeface="Trebuchet MS"/>
              </a:rPr>
              <a:t>Then follow the standard steps for admitting a writing </a:t>
            </a:r>
          </a:p>
          <a:p>
            <a:pPr marL="228600" marR="0" lvl="0" indent="-76200" algn="l" rtl="0">
              <a:lnSpc>
                <a:spcPct val="90000"/>
              </a:lnSpc>
              <a:spcBef>
                <a:spcPts val="1000"/>
              </a:spcBef>
              <a:buClr>
                <a:schemeClr val="lt1"/>
              </a:buClr>
              <a:buFont typeface="Arial"/>
              <a:buNone/>
            </a:pPr>
            <a:endParaRPr sz="2400" b="1" i="0" u="none" strike="noStrike" cap="none" baseline="0" dirty="0">
              <a:solidFill>
                <a:schemeClr val="lt1"/>
              </a:solidFill>
              <a:latin typeface="Trebuchet MS"/>
              <a:ea typeface="Trebuchet MS"/>
              <a:cs typeface="Trebuchet MS"/>
              <a:sym typeface="Trebuchet MS"/>
            </a:endParaRPr>
          </a:p>
        </p:txBody>
      </p:sp>
      <p:pic>
        <p:nvPicPr>
          <p:cNvPr id="444" name="Shape 444"/>
          <p:cNvPicPr preferRelativeResize="0"/>
          <p:nvPr/>
        </p:nvPicPr>
        <p:blipFill rotWithShape="1">
          <a:blip r:embed="rId3">
            <a:alphaModFix/>
          </a:blip>
          <a:srcRect l="2240" t="5235" r="27274" b="-828"/>
          <a:stretch/>
        </p:blipFill>
        <p:spPr>
          <a:xfrm>
            <a:off x="5410200" y="2286000"/>
            <a:ext cx="6413678" cy="4048774"/>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The (Ubiquitous) Email</a:t>
            </a:r>
          </a:p>
        </p:txBody>
      </p:sp>
      <p:sp>
        <p:nvSpPr>
          <p:cNvPr id="450" name="Shape 450"/>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email conversation video.</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Foundational Questions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Email</a:t>
            </a:r>
          </a:p>
        </p:txBody>
      </p:sp>
      <p:sp>
        <p:nvSpPr>
          <p:cNvPr id="456" name="Shape 456"/>
          <p:cNvSpPr txBox="1">
            <a:spLocks noGrp="1"/>
          </p:cNvSpPr>
          <p:nvPr>
            <p:ph type="body" idx="1"/>
          </p:nvPr>
        </p:nvSpPr>
        <p:spPr>
          <a:xfrm>
            <a:off x="680320" y="2092035"/>
            <a:ext cx="9613861" cy="4613562"/>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Q: Do you recognize the document that I have just shown you?</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A: Yes I do.</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Q: What is it?</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A: It’s an email conversation.</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Q: From who was the email from and who was it addressed to?</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A: It was from me to John.</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Q: What did the email state?</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A: In the email I had written that I was not going to allow my children to see him anymore because my children had come home with bruises on their arms and legs and had told me that their dad had beaten them when he had gotten drunk.</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Q:  Is this something that had happened on a previous occasion?</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A: Yes, it had happened on two other occasions and I had also included that in the email.</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Q: How do you know he was actually beating the children and they just weren’t getting injured outside playing?</a:t>
            </a:r>
          </a:p>
          <a:p>
            <a:pPr marL="0" marR="0" lvl="0" indent="0" algn="l" rtl="0">
              <a:lnSpc>
                <a:spcPct val="75000"/>
              </a:lnSpc>
              <a:spcBef>
                <a:spcPts val="1000"/>
              </a:spcBef>
              <a:buClr>
                <a:schemeClr val="lt1"/>
              </a:buClr>
              <a:buSzPct val="25000"/>
              <a:buFont typeface="Arial"/>
              <a:buNone/>
            </a:pPr>
            <a:r>
              <a:rPr lang="en-US" sz="1700" b="0" i="0" u="none" strike="noStrike" cap="none" baseline="0">
                <a:solidFill>
                  <a:schemeClr val="lt1"/>
                </a:solidFill>
                <a:latin typeface="Trebuchet MS"/>
                <a:ea typeface="Trebuchet MS"/>
                <a:cs typeface="Trebuchet MS"/>
                <a:sym typeface="Trebuchet MS"/>
              </a:rPr>
              <a:t>A: Because he used to beat me and my children when he would get into his drunken rages.  That’s why I left!!!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Electronic Communication</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Text Messages</a:t>
            </a:r>
          </a:p>
        </p:txBody>
      </p:sp>
      <p:sp>
        <p:nvSpPr>
          <p:cNvPr id="462" name="Shape 462"/>
          <p:cNvSpPr txBox="1">
            <a:spLocks noGrp="1"/>
          </p:cNvSpPr>
          <p:nvPr>
            <p:ph type="body" idx="1"/>
          </p:nvPr>
        </p:nvSpPr>
        <p:spPr>
          <a:xfrm>
            <a:off x="270456" y="2336872"/>
            <a:ext cx="5108222" cy="428921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sz="2600" b="1" i="0" u="sng" strike="noStrike" cap="none" baseline="0" dirty="0">
                <a:solidFill>
                  <a:schemeClr val="lt1"/>
                </a:solidFill>
                <a:latin typeface="Trebuchet MS"/>
                <a:ea typeface="Trebuchet MS"/>
                <a:cs typeface="Trebuchet MS"/>
                <a:sym typeface="Trebuchet MS"/>
              </a:rPr>
              <a:t>Text Messages  </a:t>
            </a:r>
          </a:p>
          <a:p>
            <a:pPr marL="228600" marR="0" lvl="0" indent="-228600" algn="l" rtl="0">
              <a:lnSpc>
                <a:spcPct val="90000"/>
              </a:lnSpc>
              <a:spcBef>
                <a:spcPts val="1000"/>
              </a:spcBef>
              <a:buClr>
                <a:schemeClr val="lt1"/>
              </a:buClr>
              <a:buSzPct val="100000"/>
              <a:buFont typeface="Arial"/>
              <a:buChar char="•"/>
            </a:pPr>
            <a:r>
              <a:rPr lang="en-US" sz="2100" b="1" i="0" u="none" strike="noStrike" cap="none" baseline="0" dirty="0">
                <a:solidFill>
                  <a:schemeClr val="lt1"/>
                </a:solidFill>
                <a:latin typeface="Trebuchet MS"/>
                <a:ea typeface="Trebuchet MS"/>
                <a:cs typeface="Trebuchet MS"/>
                <a:sym typeface="Trebuchet MS"/>
              </a:rPr>
              <a:t>You need to PRINT!!! Court will not allow you to admit a phone so either:</a:t>
            </a:r>
          </a:p>
          <a:p>
            <a:pPr marL="685800" marR="0" lvl="1" indent="-228600" algn="l" rtl="0">
              <a:lnSpc>
                <a:spcPct val="90000"/>
              </a:lnSpc>
              <a:spcBef>
                <a:spcPts val="500"/>
              </a:spcBef>
              <a:buClr>
                <a:schemeClr val="lt1"/>
              </a:buClr>
              <a:buSzPct val="100000"/>
              <a:buFont typeface="Arial"/>
              <a:buChar char="-"/>
            </a:pPr>
            <a:r>
              <a:rPr lang="en-US" sz="1700" dirty="0">
                <a:solidFill>
                  <a:schemeClr val="lt1"/>
                </a:solidFill>
                <a:latin typeface="Trebuchet MS"/>
                <a:ea typeface="Trebuchet MS"/>
                <a:cs typeface="Trebuchet MS"/>
                <a:sym typeface="Trebuchet MS"/>
              </a:rPr>
              <a:t>E</a:t>
            </a:r>
            <a:r>
              <a:rPr lang="en-US" sz="1700" b="0" i="0" u="none" strike="noStrike" cap="none" baseline="0" dirty="0" smtClean="0">
                <a:solidFill>
                  <a:schemeClr val="lt1"/>
                </a:solidFill>
                <a:latin typeface="Trebuchet MS"/>
                <a:ea typeface="Trebuchet MS"/>
                <a:cs typeface="Trebuchet MS"/>
                <a:sym typeface="Trebuchet MS"/>
              </a:rPr>
              <a:t>mail </a:t>
            </a:r>
            <a:r>
              <a:rPr lang="en-US" sz="1700" b="0" i="0" u="none" strike="noStrike" cap="none" baseline="0" dirty="0">
                <a:solidFill>
                  <a:schemeClr val="lt1"/>
                </a:solidFill>
                <a:latin typeface="Trebuchet MS"/>
                <a:ea typeface="Trebuchet MS"/>
                <a:cs typeface="Trebuchet MS"/>
                <a:sym typeface="Trebuchet MS"/>
              </a:rPr>
              <a:t>the messages to your email;</a:t>
            </a:r>
          </a:p>
          <a:p>
            <a:pPr marL="685800" marR="0" lvl="1" indent="-228600" algn="l" rtl="0">
              <a:lnSpc>
                <a:spcPct val="90000"/>
              </a:lnSpc>
              <a:spcBef>
                <a:spcPts val="500"/>
              </a:spcBef>
              <a:buClr>
                <a:schemeClr val="lt1"/>
              </a:buClr>
              <a:buSzPct val="100000"/>
              <a:buFont typeface="Arial"/>
              <a:buChar char="-"/>
            </a:pPr>
            <a:r>
              <a:rPr lang="en-US" sz="1700" b="0" i="0" u="none" strike="noStrike" cap="none" baseline="0" dirty="0">
                <a:solidFill>
                  <a:schemeClr val="lt1"/>
                </a:solidFill>
                <a:latin typeface="Trebuchet MS"/>
                <a:ea typeface="Trebuchet MS"/>
                <a:cs typeface="Trebuchet MS"/>
                <a:sym typeface="Trebuchet MS"/>
              </a:rPr>
              <a:t>Take a </a:t>
            </a:r>
            <a:r>
              <a:rPr lang="en-US" sz="1700" b="0" i="0" u="none" strike="noStrike" cap="none" baseline="0" dirty="0" smtClean="0">
                <a:solidFill>
                  <a:schemeClr val="lt1"/>
                </a:solidFill>
                <a:latin typeface="Trebuchet MS"/>
                <a:ea typeface="Trebuchet MS"/>
                <a:cs typeface="Trebuchet MS"/>
                <a:sym typeface="Trebuchet MS"/>
              </a:rPr>
              <a:t>screenshot </a:t>
            </a:r>
            <a:r>
              <a:rPr lang="en-US" sz="1700" b="0" i="0" u="none" strike="noStrike" cap="none" baseline="0" dirty="0">
                <a:solidFill>
                  <a:schemeClr val="lt1"/>
                </a:solidFill>
                <a:latin typeface="Trebuchet MS"/>
                <a:ea typeface="Trebuchet MS"/>
                <a:cs typeface="Trebuchet MS"/>
                <a:sym typeface="Trebuchet MS"/>
              </a:rPr>
              <a:t>of the conversations and email the </a:t>
            </a:r>
            <a:r>
              <a:rPr lang="en-US" sz="1700" b="0" i="0" u="none" strike="noStrike" cap="none" baseline="0" dirty="0" smtClean="0">
                <a:solidFill>
                  <a:schemeClr val="lt1"/>
                </a:solidFill>
                <a:latin typeface="Trebuchet MS"/>
                <a:ea typeface="Trebuchet MS"/>
                <a:cs typeface="Trebuchet MS"/>
                <a:sym typeface="Trebuchet MS"/>
              </a:rPr>
              <a:t>screenshots </a:t>
            </a:r>
            <a:r>
              <a:rPr lang="en-US" sz="1700" b="0" i="0" u="none" strike="noStrike" cap="none" baseline="0" dirty="0">
                <a:solidFill>
                  <a:schemeClr val="lt1"/>
                </a:solidFill>
                <a:latin typeface="Trebuchet MS"/>
                <a:ea typeface="Trebuchet MS"/>
                <a:cs typeface="Trebuchet MS"/>
                <a:sym typeface="Trebuchet MS"/>
              </a:rPr>
              <a:t>to your email and print (make sure the </a:t>
            </a:r>
            <a:r>
              <a:rPr lang="en-US" sz="1700" b="0" i="0" u="none" strike="noStrike" cap="none" baseline="0" dirty="0" smtClean="0">
                <a:solidFill>
                  <a:schemeClr val="lt1"/>
                </a:solidFill>
                <a:latin typeface="Trebuchet MS"/>
                <a:ea typeface="Trebuchet MS"/>
                <a:cs typeface="Trebuchet MS"/>
                <a:sym typeface="Trebuchet MS"/>
              </a:rPr>
              <a:t>screenshots </a:t>
            </a:r>
            <a:r>
              <a:rPr lang="en-US" sz="1700" b="0" i="0" u="none" strike="noStrike" cap="none" baseline="0" dirty="0">
                <a:solidFill>
                  <a:schemeClr val="lt1"/>
                </a:solidFill>
                <a:latin typeface="Trebuchet MS"/>
                <a:ea typeface="Trebuchet MS"/>
                <a:cs typeface="Trebuchet MS"/>
                <a:sym typeface="Trebuchet MS"/>
              </a:rPr>
              <a:t>are in order of messages were received!!)</a:t>
            </a:r>
          </a:p>
          <a:p>
            <a:pPr marL="685800" marR="0" lvl="1" indent="-228600" algn="l" rtl="0">
              <a:lnSpc>
                <a:spcPct val="90000"/>
              </a:lnSpc>
              <a:spcBef>
                <a:spcPts val="500"/>
              </a:spcBef>
              <a:buClr>
                <a:schemeClr val="lt1"/>
              </a:buClr>
              <a:buSzPct val="100000"/>
              <a:buFont typeface="Arial"/>
              <a:buChar char="-"/>
            </a:pPr>
            <a:r>
              <a:rPr lang="en-US" sz="1700" dirty="0">
                <a:solidFill>
                  <a:schemeClr val="lt1"/>
                </a:solidFill>
                <a:latin typeface="Trebuchet MS"/>
                <a:ea typeface="Trebuchet MS"/>
                <a:cs typeface="Trebuchet MS"/>
                <a:sym typeface="Trebuchet MS"/>
              </a:rPr>
              <a:t>T</a:t>
            </a:r>
            <a:r>
              <a:rPr lang="en-US" sz="1700" b="0" i="0" u="none" strike="noStrike" cap="none" baseline="0" dirty="0" smtClean="0">
                <a:solidFill>
                  <a:schemeClr val="lt1"/>
                </a:solidFill>
                <a:latin typeface="Trebuchet MS"/>
                <a:ea typeface="Trebuchet MS"/>
                <a:cs typeface="Trebuchet MS"/>
                <a:sym typeface="Trebuchet MS"/>
              </a:rPr>
              <a:t>he </a:t>
            </a:r>
            <a:r>
              <a:rPr lang="en-US" sz="1700" b="0" i="0" u="none" strike="noStrike" cap="none" baseline="0" dirty="0">
                <a:solidFill>
                  <a:schemeClr val="lt1"/>
                </a:solidFill>
                <a:latin typeface="Trebuchet MS"/>
                <a:ea typeface="Trebuchet MS"/>
                <a:cs typeface="Trebuchet MS"/>
                <a:sym typeface="Trebuchet MS"/>
              </a:rPr>
              <a:t>phone company </a:t>
            </a:r>
            <a:r>
              <a:rPr lang="en-US" sz="1700" b="0" i="0" u="none" strike="noStrike" cap="none" baseline="0" dirty="0" smtClean="0">
                <a:solidFill>
                  <a:schemeClr val="lt1"/>
                </a:solidFill>
                <a:latin typeface="Trebuchet MS"/>
                <a:ea typeface="Trebuchet MS"/>
                <a:cs typeface="Trebuchet MS"/>
                <a:sym typeface="Trebuchet MS"/>
              </a:rPr>
              <a:t>may print </a:t>
            </a:r>
            <a:r>
              <a:rPr lang="en-US" sz="1700" b="0" i="0" u="none" strike="noStrike" cap="none" baseline="0" dirty="0">
                <a:solidFill>
                  <a:schemeClr val="lt1"/>
                </a:solidFill>
                <a:latin typeface="Trebuchet MS"/>
                <a:ea typeface="Trebuchet MS"/>
                <a:cs typeface="Trebuchet MS"/>
                <a:sym typeface="Trebuchet MS"/>
              </a:rPr>
              <a:t>out messages for a specific number (this </a:t>
            </a:r>
            <a:r>
              <a:rPr lang="en-US" sz="1700" b="0" i="0" u="none" strike="noStrike" cap="none" baseline="0" dirty="0" smtClean="0">
                <a:solidFill>
                  <a:schemeClr val="lt1"/>
                </a:solidFill>
                <a:latin typeface="Trebuchet MS"/>
                <a:ea typeface="Trebuchet MS"/>
                <a:cs typeface="Trebuchet MS"/>
                <a:sym typeface="Trebuchet MS"/>
              </a:rPr>
              <a:t>option may </a:t>
            </a:r>
            <a:r>
              <a:rPr lang="en-US" sz="1700" b="0" i="0" u="none" strike="noStrike" cap="none" baseline="0" dirty="0">
                <a:solidFill>
                  <a:schemeClr val="lt1"/>
                </a:solidFill>
                <a:latin typeface="Trebuchet MS"/>
                <a:ea typeface="Trebuchet MS"/>
                <a:cs typeface="Trebuchet MS"/>
                <a:sym typeface="Trebuchet MS"/>
              </a:rPr>
              <a:t>not be available if the messages were sent months/years before)</a:t>
            </a:r>
          </a:p>
          <a:p>
            <a:pPr marL="228600" marR="0" lvl="0" indent="-7620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sp>
        <p:nvSpPr>
          <p:cNvPr id="463" name="Shape 463"/>
          <p:cNvSpPr txBox="1">
            <a:spLocks noGrp="1"/>
          </p:cNvSpPr>
          <p:nvPr>
            <p:ph type="body" idx="2"/>
          </p:nvPr>
        </p:nvSpPr>
        <p:spPr>
          <a:xfrm>
            <a:off x="6565646" y="2336872"/>
            <a:ext cx="4700058" cy="359931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1"/>
              </a:buClr>
              <a:buSzPct val="25000"/>
              <a:buFont typeface="Arial"/>
              <a:buNone/>
            </a:pPr>
            <a:r>
              <a:rPr lang="en-US" sz="2400" b="0" i="0" u="none" strike="noStrike" cap="none" baseline="0" dirty="0">
                <a:solidFill>
                  <a:schemeClr val="lt1"/>
                </a:solidFill>
                <a:latin typeface="Trebuchet MS"/>
                <a:ea typeface="Trebuchet MS"/>
                <a:cs typeface="Trebuchet MS"/>
                <a:sym typeface="Trebuchet MS"/>
              </a:rPr>
              <a:t> Examples of </a:t>
            </a:r>
            <a:r>
              <a:rPr lang="en-US" sz="2400" b="0" i="0" u="none" strike="noStrike" cap="none" baseline="0" dirty="0" smtClean="0">
                <a:solidFill>
                  <a:schemeClr val="lt1"/>
                </a:solidFill>
                <a:latin typeface="Trebuchet MS"/>
                <a:ea typeface="Trebuchet MS"/>
                <a:cs typeface="Trebuchet MS"/>
                <a:sym typeface="Trebuchet MS"/>
              </a:rPr>
              <a:t>Screenshot</a:t>
            </a:r>
            <a:endParaRPr lang="en-US" sz="24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pic>
        <p:nvPicPr>
          <p:cNvPr id="464" name="Shape 464"/>
          <p:cNvPicPr preferRelativeResize="0"/>
          <p:nvPr/>
        </p:nvPicPr>
        <p:blipFill rotWithShape="1">
          <a:blip r:embed="rId3">
            <a:alphaModFix/>
          </a:blip>
          <a:srcRect l="-1816" t="-4408" r="69368" b="23034"/>
          <a:stretch/>
        </p:blipFill>
        <p:spPr>
          <a:xfrm>
            <a:off x="5885678" y="2519774"/>
            <a:ext cx="3000743" cy="4226724"/>
          </a:xfrm>
          <a:prstGeom prst="rect">
            <a:avLst/>
          </a:prstGeom>
          <a:noFill/>
          <a:ln>
            <a:noFill/>
          </a:ln>
        </p:spPr>
      </p:pic>
      <p:pic>
        <p:nvPicPr>
          <p:cNvPr id="465" name="Shape 465"/>
          <p:cNvPicPr preferRelativeResize="0"/>
          <p:nvPr/>
        </p:nvPicPr>
        <p:blipFill rotWithShape="1">
          <a:blip r:embed="rId4">
            <a:alphaModFix/>
          </a:blip>
          <a:srcRect/>
          <a:stretch/>
        </p:blipFill>
        <p:spPr>
          <a:xfrm>
            <a:off x="9105363" y="2768958"/>
            <a:ext cx="2730321" cy="397753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The 5 Steps to Admitting  Writings</a:t>
            </a:r>
          </a:p>
        </p:txBody>
      </p:sp>
      <p:grpSp>
        <p:nvGrpSpPr>
          <p:cNvPr id="218" name="Shape 218"/>
          <p:cNvGrpSpPr/>
          <p:nvPr/>
        </p:nvGrpSpPr>
        <p:grpSpPr>
          <a:xfrm>
            <a:off x="685261" y="2336800"/>
            <a:ext cx="9605449" cy="3598862"/>
            <a:chOff x="4224" y="0"/>
            <a:chExt cx="9605449" cy="3598862"/>
          </a:xfrm>
        </p:grpSpPr>
        <p:sp>
          <p:nvSpPr>
            <p:cNvPr id="219" name="Shape 219"/>
            <p:cNvSpPr/>
            <p:nvPr/>
          </p:nvSpPr>
          <p:spPr>
            <a:xfrm>
              <a:off x="721041" y="0"/>
              <a:ext cx="8171814" cy="3598862"/>
            </a:xfrm>
            <a:prstGeom prst="rightArrow">
              <a:avLst>
                <a:gd name="adj1" fmla="val 50000"/>
                <a:gd name="adj2" fmla="val 50000"/>
              </a:avLst>
            </a:prstGeom>
            <a:solidFill>
              <a:srgbClr val="E3E9EE"/>
            </a:solidFill>
            <a:ln>
              <a:noFill/>
            </a:ln>
          </p:spPr>
          <p:txBody>
            <a:bodyPr lIns="91425" tIns="91425" rIns="91425" bIns="91425" anchor="ctr" anchorCtr="0">
              <a:noAutofit/>
            </a:bodyPr>
            <a:lstStyle/>
            <a:p>
              <a:pPr>
                <a:spcBef>
                  <a:spcPts val="0"/>
                </a:spcBef>
                <a:buNone/>
              </a:pPr>
              <a:endParaRPr/>
            </a:p>
          </p:txBody>
        </p:sp>
        <p:sp>
          <p:nvSpPr>
            <p:cNvPr id="220" name="Shape 220"/>
            <p:cNvSpPr/>
            <p:nvPr/>
          </p:nvSpPr>
          <p:spPr>
            <a:xfrm>
              <a:off x="4224" y="1079658"/>
              <a:ext cx="1847201" cy="1439544"/>
            </a:xfrm>
            <a:prstGeom prst="roundRect">
              <a:avLst>
                <a:gd name="adj" fmla="val 16667"/>
              </a:avLst>
            </a:prstGeom>
            <a:solidFill>
              <a:srgbClr val="7B97AD"/>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1" name="Shape 221"/>
            <p:cNvSpPr txBox="1"/>
            <p:nvPr/>
          </p:nvSpPr>
          <p:spPr>
            <a:xfrm>
              <a:off x="74496" y="1149930"/>
              <a:ext cx="1706655" cy="1298999"/>
            </a:xfrm>
            <a:prstGeom prst="rect">
              <a:avLst/>
            </a:prstGeom>
            <a:noFill/>
            <a:ln>
              <a:noFill/>
            </a:ln>
          </p:spPr>
          <p:txBody>
            <a:bodyPr lIns="57150" tIns="57150" rIns="57150" bIns="57150" anchor="t" anchorCtr="0">
              <a:noAutofit/>
            </a:bodyPr>
            <a:lstStyle/>
            <a:p>
              <a:pPr marL="0" marR="0" lvl="0" indent="0" algn="ctr" rtl="0">
                <a:lnSpc>
                  <a:spcPct val="90000"/>
                </a:lnSpc>
                <a:spcBef>
                  <a:spcPts val="0"/>
                </a:spcBef>
                <a:spcAft>
                  <a:spcPts val="0"/>
                </a:spcAft>
                <a:buSzPct val="25000"/>
                <a:buNone/>
              </a:pPr>
              <a:r>
                <a:rPr lang="en-US" sz="1500" b="1" i="0" u="none" strike="noStrike" cap="none" baseline="0">
                  <a:solidFill>
                    <a:schemeClr val="lt1"/>
                  </a:solidFill>
                  <a:latin typeface="Trebuchet MS"/>
                  <a:ea typeface="Trebuchet MS"/>
                  <a:cs typeface="Trebuchet MS"/>
                  <a:sym typeface="Trebuchet MS"/>
                </a:rPr>
                <a:t>Form of Question</a:t>
              </a:r>
            </a:p>
            <a:p>
              <a:pPr marL="114300" marR="0" lvl="1" indent="-114300" algn="l" rtl="0">
                <a:lnSpc>
                  <a:spcPct val="90000"/>
                </a:lnSpc>
                <a:spcBef>
                  <a:spcPts val="525"/>
                </a:spcBef>
                <a:spcAft>
                  <a:spcPts val="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Did the attorney ask a question?</a:t>
              </a:r>
            </a:p>
            <a:p>
              <a:pPr marL="114300" marR="0" lvl="1" indent="-114300" algn="l" rtl="0">
                <a:lnSpc>
                  <a:spcPct val="90000"/>
                </a:lnSpc>
                <a:spcBef>
                  <a:spcPts val="180"/>
                </a:spcBef>
                <a:spcAft>
                  <a:spcPts val="18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If so, was the form of question objectionable? </a:t>
              </a:r>
            </a:p>
          </p:txBody>
        </p:sp>
        <p:sp>
          <p:nvSpPr>
            <p:cNvPr id="222" name="Shape 222"/>
            <p:cNvSpPr/>
            <p:nvPr/>
          </p:nvSpPr>
          <p:spPr>
            <a:xfrm>
              <a:off x="1943785" y="1079658"/>
              <a:ext cx="1847201" cy="1439544"/>
            </a:xfrm>
            <a:prstGeom prst="roundRect">
              <a:avLst>
                <a:gd name="adj" fmla="val 16667"/>
              </a:avLst>
            </a:prstGeom>
            <a:solidFill>
              <a:srgbClr val="7B97AD"/>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3" name="Shape 223"/>
            <p:cNvSpPr txBox="1"/>
            <p:nvPr/>
          </p:nvSpPr>
          <p:spPr>
            <a:xfrm>
              <a:off x="2014058" y="1149930"/>
              <a:ext cx="1706655" cy="1298999"/>
            </a:xfrm>
            <a:prstGeom prst="rect">
              <a:avLst/>
            </a:prstGeom>
            <a:noFill/>
            <a:ln>
              <a:noFill/>
            </a:ln>
          </p:spPr>
          <p:txBody>
            <a:bodyPr lIns="57150" tIns="57150" rIns="57150" bIns="57150" anchor="t" anchorCtr="0">
              <a:noAutofit/>
            </a:bodyPr>
            <a:lstStyle/>
            <a:p>
              <a:pPr marL="0" marR="0" lvl="0" indent="0" algn="ctr" rtl="0">
                <a:lnSpc>
                  <a:spcPct val="90000"/>
                </a:lnSpc>
                <a:spcBef>
                  <a:spcPts val="0"/>
                </a:spcBef>
                <a:spcAft>
                  <a:spcPts val="0"/>
                </a:spcAft>
                <a:buSzPct val="25000"/>
                <a:buNone/>
              </a:pPr>
              <a:r>
                <a:rPr lang="en-US" sz="1500" b="1" i="0" u="none" strike="noStrike" cap="none" baseline="0">
                  <a:solidFill>
                    <a:schemeClr val="lt1"/>
                  </a:solidFill>
                  <a:latin typeface="Trebuchet MS"/>
                  <a:ea typeface="Trebuchet MS"/>
                  <a:cs typeface="Trebuchet MS"/>
                  <a:sym typeface="Trebuchet MS"/>
                </a:rPr>
                <a:t>Relevance</a:t>
              </a:r>
            </a:p>
            <a:p>
              <a:pPr marL="114300" marR="0" lvl="1" indent="-114300" algn="l" rtl="0">
                <a:lnSpc>
                  <a:spcPct val="90000"/>
                </a:lnSpc>
                <a:spcBef>
                  <a:spcPts val="525"/>
                </a:spcBef>
                <a:spcAft>
                  <a:spcPts val="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Does it make a material fact more or less likely?</a:t>
              </a:r>
            </a:p>
            <a:p>
              <a:pPr marL="114300" marR="0" lvl="1" indent="-114300" algn="l" rtl="0">
                <a:lnSpc>
                  <a:spcPct val="90000"/>
                </a:lnSpc>
                <a:spcBef>
                  <a:spcPts val="180"/>
                </a:spcBef>
                <a:spcAft>
                  <a:spcPts val="18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Is it unfairly prejudicial? </a:t>
              </a:r>
            </a:p>
          </p:txBody>
        </p:sp>
        <p:sp>
          <p:nvSpPr>
            <p:cNvPr id="224" name="Shape 224"/>
            <p:cNvSpPr/>
            <p:nvPr/>
          </p:nvSpPr>
          <p:spPr>
            <a:xfrm>
              <a:off x="3883348" y="1079658"/>
              <a:ext cx="1847201" cy="1439544"/>
            </a:xfrm>
            <a:prstGeom prst="roundRect">
              <a:avLst>
                <a:gd name="adj" fmla="val 16667"/>
              </a:avLst>
            </a:prstGeom>
            <a:solidFill>
              <a:srgbClr val="7B97AD"/>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5" name="Shape 225"/>
            <p:cNvSpPr txBox="1"/>
            <p:nvPr/>
          </p:nvSpPr>
          <p:spPr>
            <a:xfrm>
              <a:off x="3953621" y="1149930"/>
              <a:ext cx="1706655" cy="1298999"/>
            </a:xfrm>
            <a:prstGeom prst="rect">
              <a:avLst/>
            </a:prstGeom>
            <a:noFill/>
            <a:ln>
              <a:noFill/>
            </a:ln>
          </p:spPr>
          <p:txBody>
            <a:bodyPr lIns="57150" tIns="57150" rIns="57150" bIns="57150" anchor="t" anchorCtr="0">
              <a:noAutofit/>
            </a:bodyPr>
            <a:lstStyle/>
            <a:p>
              <a:pPr marL="0" marR="0" lvl="0" indent="0" algn="ctr" rtl="0">
                <a:lnSpc>
                  <a:spcPct val="90000"/>
                </a:lnSpc>
                <a:spcBef>
                  <a:spcPts val="0"/>
                </a:spcBef>
                <a:spcAft>
                  <a:spcPts val="0"/>
                </a:spcAft>
                <a:buSzPct val="25000"/>
                <a:buNone/>
              </a:pPr>
              <a:r>
                <a:rPr lang="en-US" sz="1500" b="1" i="0" u="none" strike="noStrike" cap="none" baseline="0">
                  <a:solidFill>
                    <a:schemeClr val="lt1"/>
                  </a:solidFill>
                  <a:latin typeface="Trebuchet MS"/>
                  <a:ea typeface="Trebuchet MS"/>
                  <a:cs typeface="Trebuchet MS"/>
                  <a:sym typeface="Trebuchet MS"/>
                </a:rPr>
                <a:t>Presentation</a:t>
              </a:r>
            </a:p>
            <a:p>
              <a:pPr marL="114300" marR="0" lvl="1" indent="-114300" algn="l" rtl="0">
                <a:lnSpc>
                  <a:spcPct val="90000"/>
                </a:lnSpc>
                <a:spcBef>
                  <a:spcPts val="525"/>
                </a:spcBef>
                <a:spcAft>
                  <a:spcPts val="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Authenticity</a:t>
              </a:r>
            </a:p>
            <a:p>
              <a:pPr marL="114300" marR="0" lvl="1" indent="-114300" algn="l" rtl="0">
                <a:lnSpc>
                  <a:spcPct val="90000"/>
                </a:lnSpc>
                <a:spcBef>
                  <a:spcPts val="180"/>
                </a:spcBef>
                <a:spcAft>
                  <a:spcPts val="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Secondary Evidence</a:t>
              </a:r>
            </a:p>
            <a:p>
              <a:pPr marL="114300" marR="0" lvl="1" indent="-38100" algn="ctr" rtl="0">
                <a:lnSpc>
                  <a:spcPct val="90000"/>
                </a:lnSpc>
                <a:spcBef>
                  <a:spcPts val="180"/>
                </a:spcBef>
                <a:spcAft>
                  <a:spcPts val="180"/>
                </a:spcAft>
                <a:buClr>
                  <a:schemeClr val="lt1"/>
                </a:buClr>
                <a:buFont typeface="Trebuchet MS"/>
                <a:buNone/>
              </a:pPr>
              <a:endParaRPr sz="1200" b="0" i="0" u="none" strike="noStrike" cap="none" baseline="0">
                <a:solidFill>
                  <a:schemeClr val="lt1"/>
                </a:solidFill>
                <a:latin typeface="Trebuchet MS"/>
                <a:ea typeface="Trebuchet MS"/>
                <a:cs typeface="Trebuchet MS"/>
                <a:sym typeface="Trebuchet MS"/>
              </a:endParaRPr>
            </a:p>
          </p:txBody>
        </p:sp>
        <p:sp>
          <p:nvSpPr>
            <p:cNvPr id="226" name="Shape 226"/>
            <p:cNvSpPr/>
            <p:nvPr/>
          </p:nvSpPr>
          <p:spPr>
            <a:xfrm>
              <a:off x="5822910" y="1079658"/>
              <a:ext cx="1847201" cy="1439544"/>
            </a:xfrm>
            <a:prstGeom prst="roundRect">
              <a:avLst>
                <a:gd name="adj" fmla="val 16667"/>
              </a:avLst>
            </a:prstGeom>
            <a:solidFill>
              <a:srgbClr val="7B97AD"/>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txBox="1"/>
            <p:nvPr/>
          </p:nvSpPr>
          <p:spPr>
            <a:xfrm>
              <a:off x="5893183" y="1149930"/>
              <a:ext cx="1706655" cy="1298999"/>
            </a:xfrm>
            <a:prstGeom prst="rect">
              <a:avLst/>
            </a:prstGeom>
            <a:noFill/>
            <a:ln>
              <a:noFill/>
            </a:ln>
          </p:spPr>
          <p:txBody>
            <a:bodyPr lIns="57150" tIns="57150" rIns="57150" bIns="57150" anchor="t" anchorCtr="0">
              <a:noAutofit/>
            </a:bodyPr>
            <a:lstStyle/>
            <a:p>
              <a:pPr marL="0" marR="0" lvl="0" indent="0" algn="ctr" rtl="0">
                <a:lnSpc>
                  <a:spcPct val="90000"/>
                </a:lnSpc>
                <a:spcBef>
                  <a:spcPts val="0"/>
                </a:spcBef>
                <a:spcAft>
                  <a:spcPts val="0"/>
                </a:spcAft>
                <a:buSzPct val="25000"/>
                <a:buNone/>
              </a:pPr>
              <a:r>
                <a:rPr lang="en-US" sz="1500" b="1" i="0" u="none" strike="noStrike" cap="none" baseline="0">
                  <a:solidFill>
                    <a:schemeClr val="lt1"/>
                  </a:solidFill>
                  <a:latin typeface="Trebuchet MS"/>
                  <a:ea typeface="Trebuchet MS"/>
                  <a:cs typeface="Trebuchet MS"/>
                  <a:sym typeface="Trebuchet MS"/>
                </a:rPr>
                <a:t>Hearsay</a:t>
              </a:r>
            </a:p>
            <a:p>
              <a:pPr marL="114300" marR="0" lvl="1" indent="-114300" algn="l" rtl="0">
                <a:lnSpc>
                  <a:spcPct val="90000"/>
                </a:lnSpc>
                <a:spcBef>
                  <a:spcPts val="525"/>
                </a:spcBef>
                <a:spcAft>
                  <a:spcPts val="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Is it introduced to prove the truth of the matter asserted?</a:t>
              </a:r>
            </a:p>
            <a:p>
              <a:pPr marL="114300" marR="0" lvl="1" indent="-114300" algn="l" rtl="0">
                <a:lnSpc>
                  <a:spcPct val="90000"/>
                </a:lnSpc>
                <a:spcBef>
                  <a:spcPts val="180"/>
                </a:spcBef>
                <a:spcAft>
                  <a:spcPts val="18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Does an exception apply?</a:t>
              </a:r>
            </a:p>
          </p:txBody>
        </p:sp>
        <p:sp>
          <p:nvSpPr>
            <p:cNvPr id="228" name="Shape 228"/>
            <p:cNvSpPr/>
            <p:nvPr/>
          </p:nvSpPr>
          <p:spPr>
            <a:xfrm>
              <a:off x="7762472" y="1079658"/>
              <a:ext cx="1847201" cy="1439544"/>
            </a:xfrm>
            <a:prstGeom prst="roundRect">
              <a:avLst>
                <a:gd name="adj" fmla="val 16667"/>
              </a:avLst>
            </a:prstGeom>
            <a:solidFill>
              <a:srgbClr val="7B97AD"/>
            </a:solidFill>
            <a:ln w="127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9" name="Shape 229"/>
            <p:cNvSpPr txBox="1"/>
            <p:nvPr/>
          </p:nvSpPr>
          <p:spPr>
            <a:xfrm>
              <a:off x="7832746" y="1149930"/>
              <a:ext cx="1706655" cy="1298999"/>
            </a:xfrm>
            <a:prstGeom prst="rect">
              <a:avLst/>
            </a:prstGeom>
            <a:noFill/>
            <a:ln>
              <a:noFill/>
            </a:ln>
          </p:spPr>
          <p:txBody>
            <a:bodyPr lIns="57150" tIns="57150" rIns="57150" bIns="57150" anchor="t" anchorCtr="0">
              <a:noAutofit/>
            </a:bodyPr>
            <a:lstStyle/>
            <a:p>
              <a:pPr marL="0" marR="0" lvl="0" indent="0" algn="ctr" rtl="0">
                <a:lnSpc>
                  <a:spcPct val="90000"/>
                </a:lnSpc>
                <a:spcBef>
                  <a:spcPts val="0"/>
                </a:spcBef>
                <a:spcAft>
                  <a:spcPts val="0"/>
                </a:spcAft>
                <a:buSzPct val="25000"/>
                <a:buNone/>
              </a:pPr>
              <a:r>
                <a:rPr lang="en-US" sz="1500" b="1" i="0" u="none" strike="noStrike" cap="none" baseline="0">
                  <a:solidFill>
                    <a:schemeClr val="lt1"/>
                  </a:solidFill>
                  <a:latin typeface="Trebuchet MS"/>
                  <a:ea typeface="Trebuchet MS"/>
                  <a:cs typeface="Trebuchet MS"/>
                  <a:sym typeface="Trebuchet MS"/>
                </a:rPr>
                <a:t>Privilege</a:t>
              </a:r>
            </a:p>
            <a:p>
              <a:pPr marL="114300" marR="0" lvl="1" indent="-114300" algn="l" rtl="0">
                <a:lnSpc>
                  <a:spcPct val="90000"/>
                </a:lnSpc>
                <a:spcBef>
                  <a:spcPts val="525"/>
                </a:spcBef>
                <a:spcAft>
                  <a:spcPts val="180"/>
                </a:spcAft>
                <a:buClr>
                  <a:schemeClr val="lt1"/>
                </a:buClr>
                <a:buSzPct val="100000"/>
                <a:buFont typeface="Trebuchet MS"/>
                <a:buChar char="•"/>
              </a:pPr>
              <a:r>
                <a:rPr lang="en-US" sz="1200" b="0" i="0" u="none" strike="noStrike" cap="none" baseline="0">
                  <a:solidFill>
                    <a:schemeClr val="lt1"/>
                  </a:solidFill>
                  <a:latin typeface="Trebuchet MS"/>
                  <a:ea typeface="Trebuchet MS"/>
                  <a:cs typeface="Trebuchet MS"/>
                  <a:sym typeface="Trebuchet MS"/>
                </a:rPr>
                <a:t>Does a privilege apply?</a:t>
              </a:r>
            </a:p>
          </p:txBody>
        </p:sp>
      </p:gr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Admitting Text Messages Video</a:t>
            </a:r>
          </a:p>
        </p:txBody>
      </p:sp>
      <p:sp>
        <p:nvSpPr>
          <p:cNvPr id="471" name="Shape 471"/>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text message rehabilitation video.</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Foundational Questions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Text Message Conversation</a:t>
            </a:r>
          </a:p>
        </p:txBody>
      </p:sp>
      <p:sp>
        <p:nvSpPr>
          <p:cNvPr id="477" name="Shape 477"/>
          <p:cNvSpPr txBox="1">
            <a:spLocks noGrp="1"/>
          </p:cNvSpPr>
          <p:nvPr>
            <p:ph type="body" idx="1"/>
          </p:nvPr>
        </p:nvSpPr>
        <p:spPr>
          <a:xfrm>
            <a:off x="680320" y="2078182"/>
            <a:ext cx="11271273" cy="461356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Q: Mrs. White, I am showing you plaintiff’s exhibit #1.  Do you recognize what it is?</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A: Yes, it is a text conversation between me and Mr. White?</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Q: Do you normally receive text messages on your phone?</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A: Yes.</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Q: Do you normally receive messages from Mr. White?</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A: Yes.</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Q: But how can you be sure that it is his number?</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A: We signed the phone contract together 10 years ago and his number hasn’t changed.</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Q: So is the number at the top of the screen Mr. White’s number?</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A: Yes</a:t>
            </a:r>
          </a:p>
          <a:p>
            <a:pPr marL="0" marR="0" lvl="0" indent="0" algn="l" rtl="0">
              <a:lnSpc>
                <a:spcPct val="80000"/>
              </a:lnSpc>
              <a:spcBef>
                <a:spcPts val="1000"/>
              </a:spcBef>
              <a:buClr>
                <a:schemeClr val="lt1"/>
              </a:buClr>
              <a:buSzPct val="25000"/>
              <a:buFont typeface="Arial"/>
              <a:buNone/>
            </a:pPr>
            <a:r>
              <a:rPr lang="en-US" sz="2200" b="0" i="0" u="none" strike="noStrike" cap="none" baseline="0">
                <a:solidFill>
                  <a:schemeClr val="lt1"/>
                </a:solidFill>
                <a:latin typeface="Trebuchet MS"/>
                <a:ea typeface="Trebuchet MS"/>
                <a:cs typeface="Trebuchet MS"/>
                <a:sym typeface="Trebuchet MS"/>
              </a:rPr>
              <a:t>Q: Your Honor, we offer exhibit #1 into evidence.</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Domine"/>
              <a:buNone/>
            </a:pPr>
            <a:r>
              <a:rPr lang="en-US" sz="5400" b="0" i="0" u="none" strike="noStrike" cap="none" baseline="0">
                <a:solidFill>
                  <a:schemeClr val="lt1"/>
                </a:solidFill>
                <a:latin typeface="Domine"/>
                <a:ea typeface="Domine"/>
                <a:cs typeface="Domine"/>
                <a:sym typeface="Domine"/>
              </a:rPr>
              <a:t>Getting a “Writing” into Evidence</a:t>
            </a:r>
          </a:p>
        </p:txBody>
      </p:sp>
      <p:sp>
        <p:nvSpPr>
          <p:cNvPr id="483" name="Shape 483"/>
          <p:cNvSpPr txBox="1">
            <a:spLocks noGrp="1"/>
          </p:cNvSpPr>
          <p:nvPr>
            <p:ph type="subTitle" idx="1"/>
          </p:nvPr>
        </p:nvSpPr>
        <p:spPr>
          <a:xfrm>
            <a:off x="680322" y="4394039"/>
            <a:ext cx="8144134" cy="111768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r>
              <a:rPr lang="en-US" sz="2800" b="1" i="0" u="none" strike="noStrike" cap="none" baseline="0">
                <a:solidFill>
                  <a:schemeClr val="lt1"/>
                </a:solidFill>
                <a:latin typeface="Domine"/>
                <a:ea typeface="Domine"/>
                <a:cs typeface="Domine"/>
                <a:sym typeface="Domine"/>
              </a:rPr>
              <a:t>Social Media</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FFFFFF"/>
              </a:buClr>
              <a:buSzPct val="25000"/>
              <a:buFont typeface="Domine"/>
              <a:buNone/>
            </a:pPr>
            <a:r>
              <a:rPr lang="en-US" sz="3600" b="0" i="0" u="none" strike="noStrike" cap="none" baseline="0">
                <a:solidFill>
                  <a:srgbClr val="FFFFFF"/>
                </a:solidFill>
                <a:latin typeface="Domine"/>
                <a:ea typeface="Domine"/>
                <a:cs typeface="Domine"/>
                <a:sym typeface="Domine"/>
              </a:rPr>
              <a:t>Electronic Communications</a:t>
            </a:r>
            <a:r>
              <a:rPr lang="en-US" sz="2900" b="0" i="0" u="none" strike="noStrike" cap="none" baseline="0">
                <a:solidFill>
                  <a:srgbClr val="FFFFFF"/>
                </a:solidFill>
                <a:latin typeface="Domine"/>
                <a:ea typeface="Domine"/>
                <a:cs typeface="Domine"/>
                <a:sym typeface="Domine"/>
              </a:rPr>
              <a:t/>
            </a:r>
            <a:br>
              <a:rPr lang="en-US" sz="2900" b="0" i="0" u="none" strike="noStrike" cap="none" baseline="0">
                <a:solidFill>
                  <a:srgbClr val="FFFFFF"/>
                </a:solidFill>
                <a:latin typeface="Domine"/>
                <a:ea typeface="Domine"/>
                <a:cs typeface="Domine"/>
                <a:sym typeface="Domine"/>
              </a:rPr>
            </a:br>
            <a:r>
              <a:rPr lang="en-US" sz="2450" b="0" i="0" u="none" strike="noStrike" cap="none" baseline="0">
                <a:solidFill>
                  <a:srgbClr val="FFFFFF"/>
                </a:solidFill>
                <a:latin typeface="Domine"/>
                <a:ea typeface="Domine"/>
                <a:cs typeface="Domine"/>
                <a:sym typeface="Domine"/>
              </a:rPr>
              <a:t>Facebook Pages, Instagram Photos or other Social Media Pages</a:t>
            </a:r>
            <a:r>
              <a:rPr lang="en-US" sz="2900" b="0" i="0" u="none" strike="noStrike" cap="none" baseline="0">
                <a:solidFill>
                  <a:srgbClr val="FFFFFF"/>
                </a:solidFill>
                <a:latin typeface="Domine"/>
                <a:ea typeface="Domine"/>
                <a:cs typeface="Domine"/>
                <a:sym typeface="Domine"/>
              </a:rPr>
              <a:t> </a:t>
            </a:r>
          </a:p>
        </p:txBody>
      </p:sp>
      <p:sp>
        <p:nvSpPr>
          <p:cNvPr id="489" name="Shape 489"/>
          <p:cNvSpPr txBox="1">
            <a:spLocks noGrp="1"/>
          </p:cNvSpPr>
          <p:nvPr>
            <p:ph type="body" idx="1"/>
          </p:nvPr>
        </p:nvSpPr>
        <p:spPr>
          <a:xfrm>
            <a:off x="1587263" y="2208083"/>
            <a:ext cx="4698357" cy="359931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1"/>
              </a:buClr>
              <a:buSzPct val="25000"/>
              <a:buFont typeface="Arial"/>
              <a:buNone/>
            </a:pPr>
            <a:r>
              <a:rPr lang="en-US" sz="2400" b="0" i="0" u="none" strike="noStrike" cap="none" baseline="0">
                <a:solidFill>
                  <a:schemeClr val="lt1"/>
                </a:solidFill>
                <a:latin typeface="Trebuchet MS"/>
                <a:ea typeface="Trebuchet MS"/>
                <a:cs typeface="Trebuchet MS"/>
                <a:sym typeface="Trebuchet MS"/>
              </a:rPr>
              <a:t>Examples - Instagram</a:t>
            </a:r>
          </a:p>
        </p:txBody>
      </p:sp>
      <p:sp>
        <p:nvSpPr>
          <p:cNvPr id="490" name="Shape 490"/>
          <p:cNvSpPr txBox="1">
            <a:spLocks noGrp="1"/>
          </p:cNvSpPr>
          <p:nvPr>
            <p:ph type="body" idx="2"/>
          </p:nvPr>
        </p:nvSpPr>
        <p:spPr>
          <a:xfrm>
            <a:off x="7491942" y="2208083"/>
            <a:ext cx="4700058" cy="359931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1"/>
              </a:buClr>
              <a:buSzPct val="25000"/>
              <a:buFont typeface="Arial"/>
              <a:buNone/>
            </a:pPr>
            <a:r>
              <a:rPr lang="en-US" sz="2400" b="0" i="0" u="none" strike="noStrike" cap="none" baseline="0" dirty="0">
                <a:solidFill>
                  <a:schemeClr val="lt1"/>
                </a:solidFill>
                <a:latin typeface="Trebuchet MS"/>
                <a:ea typeface="Trebuchet MS"/>
                <a:cs typeface="Trebuchet MS"/>
                <a:sym typeface="Trebuchet MS"/>
              </a:rPr>
              <a:t>Example – Facebook Page</a:t>
            </a:r>
          </a:p>
        </p:txBody>
      </p:sp>
      <p:pic>
        <p:nvPicPr>
          <p:cNvPr id="491" name="Shape 491"/>
          <p:cNvPicPr preferRelativeResize="0"/>
          <p:nvPr/>
        </p:nvPicPr>
        <p:blipFill rotWithShape="1">
          <a:blip r:embed="rId3">
            <a:alphaModFix/>
          </a:blip>
          <a:srcRect r="79119" b="34826"/>
          <a:stretch/>
        </p:blipFill>
        <p:spPr>
          <a:xfrm>
            <a:off x="141993" y="2763319"/>
            <a:ext cx="2332593" cy="3826678"/>
          </a:xfrm>
          <a:prstGeom prst="rect">
            <a:avLst/>
          </a:prstGeom>
          <a:noFill/>
          <a:ln>
            <a:noFill/>
          </a:ln>
        </p:spPr>
      </p:pic>
      <p:pic>
        <p:nvPicPr>
          <p:cNvPr id="492" name="Shape 492"/>
          <p:cNvPicPr preferRelativeResize="0"/>
          <p:nvPr/>
        </p:nvPicPr>
        <p:blipFill rotWithShape="1">
          <a:blip r:embed="rId3">
            <a:alphaModFix/>
          </a:blip>
          <a:srcRect l="21220" t="-632" r="55327" b="28879"/>
          <a:stretch/>
        </p:blipFill>
        <p:spPr>
          <a:xfrm>
            <a:off x="2859110" y="2738125"/>
            <a:ext cx="2243615" cy="3851873"/>
          </a:xfrm>
          <a:prstGeom prst="rect">
            <a:avLst/>
          </a:prstGeom>
          <a:noFill/>
          <a:ln>
            <a:noFill/>
          </a:ln>
        </p:spPr>
      </p:pic>
      <p:pic>
        <p:nvPicPr>
          <p:cNvPr id="493" name="Shape 493"/>
          <p:cNvPicPr preferRelativeResize="0"/>
          <p:nvPr/>
        </p:nvPicPr>
        <p:blipFill rotWithShape="1">
          <a:blip r:embed="rId3">
            <a:alphaModFix/>
          </a:blip>
          <a:srcRect l="46972" t="8782" r="30083" b="20684"/>
          <a:stretch/>
        </p:blipFill>
        <p:spPr>
          <a:xfrm>
            <a:off x="5487251" y="2763319"/>
            <a:ext cx="2230876" cy="3851873"/>
          </a:xfrm>
          <a:prstGeom prst="rect">
            <a:avLst/>
          </a:prstGeom>
          <a:noFill/>
          <a:ln>
            <a:noFill/>
          </a:ln>
        </p:spPr>
      </p:pic>
      <p:pic>
        <p:nvPicPr>
          <p:cNvPr id="494" name="Shape 494"/>
          <p:cNvPicPr preferRelativeResize="0"/>
          <p:nvPr/>
        </p:nvPicPr>
        <p:blipFill rotWithShape="1">
          <a:blip r:embed="rId3">
            <a:alphaModFix/>
          </a:blip>
          <a:srcRect l="69917" t="9369" r="1525"/>
          <a:stretch/>
        </p:blipFill>
        <p:spPr>
          <a:xfrm>
            <a:off x="8534400" y="2703475"/>
            <a:ext cx="2605482" cy="397156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Admitting Facebook Posts</a:t>
            </a:r>
          </a:p>
        </p:txBody>
      </p:sp>
      <p:sp>
        <p:nvSpPr>
          <p:cNvPr id="500" name="Shape 500"/>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Facebook video.</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Embarrassing Facebook Posts</a:t>
            </a:r>
          </a:p>
        </p:txBody>
      </p:sp>
      <p:sp>
        <p:nvSpPr>
          <p:cNvPr id="506" name="Shape 506"/>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Insert embarrassing Facebook video.</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Foundational Questions</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Social Media Screenshots</a:t>
            </a:r>
            <a:r>
              <a:rPr lang="en-US" sz="3600" b="0" i="0" u="none" strike="noStrike" cap="none" baseline="0">
                <a:solidFill>
                  <a:schemeClr val="lt1"/>
                </a:solidFill>
                <a:latin typeface="Domine"/>
                <a:ea typeface="Domine"/>
                <a:cs typeface="Domine"/>
                <a:sym typeface="Domine"/>
              </a:rPr>
              <a:t> </a:t>
            </a:r>
          </a:p>
        </p:txBody>
      </p:sp>
      <p:sp>
        <p:nvSpPr>
          <p:cNvPr id="512" name="Shape 512"/>
          <p:cNvSpPr txBox="1">
            <a:spLocks noGrp="1"/>
          </p:cNvSpPr>
          <p:nvPr>
            <p:ph type="body" idx="1"/>
          </p:nvPr>
        </p:nvSpPr>
        <p:spPr>
          <a:xfrm>
            <a:off x="680320" y="2073499"/>
            <a:ext cx="10872028" cy="4572000"/>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Ms. James, I am showing you </a:t>
            </a:r>
            <a:r>
              <a:rPr lang="en-US" sz="1800" b="0" i="0" u="none" strike="noStrike" cap="none" baseline="0" dirty="0" smtClean="0">
                <a:solidFill>
                  <a:schemeClr val="lt1"/>
                </a:solidFill>
                <a:latin typeface="Trebuchet MS"/>
                <a:ea typeface="Trebuchet MS"/>
                <a:cs typeface="Trebuchet MS"/>
                <a:sym typeface="Trebuchet MS"/>
              </a:rPr>
              <a:t>Exhibit #10</a:t>
            </a:r>
            <a:r>
              <a:rPr lang="en-US" sz="1800" b="0" i="0" u="none" strike="noStrike" cap="none" baseline="0" dirty="0">
                <a:solidFill>
                  <a:schemeClr val="lt1"/>
                </a:solidFill>
                <a:latin typeface="Trebuchet MS"/>
                <a:ea typeface="Trebuchet MS"/>
                <a:cs typeface="Trebuchet MS"/>
                <a:sym typeface="Trebuchet MS"/>
              </a:rPr>
              <a:t>.  Do you recognize the </a:t>
            </a:r>
            <a:r>
              <a:rPr lang="en-US" sz="1800" b="0" i="0" u="none" strike="noStrike" cap="none" baseline="0" dirty="0" smtClean="0">
                <a:solidFill>
                  <a:schemeClr val="lt1"/>
                </a:solidFill>
                <a:latin typeface="Trebuchet MS"/>
                <a:ea typeface="Trebuchet MS"/>
                <a:cs typeface="Trebuchet MS"/>
                <a:sym typeface="Trebuchet MS"/>
              </a:rPr>
              <a:t>screenshots</a:t>
            </a:r>
            <a:r>
              <a:rPr lang="en-US" sz="1800" b="0" i="0" u="none" strike="noStrike" cap="none" baseline="0" dirty="0">
                <a:solidFill>
                  <a:schemeClr val="lt1"/>
                </a:solidFill>
                <a:latin typeface="Trebuchet MS"/>
                <a:ea typeface="Trebuchet MS"/>
                <a:cs typeface="Trebuchet MS"/>
                <a:sym typeface="Trebuchet MS"/>
              </a:rPr>
              <a:t>? </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A: Yes.</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What do the </a:t>
            </a:r>
            <a:r>
              <a:rPr lang="en-US" sz="1800" b="0" i="0" u="none" strike="noStrike" cap="none" baseline="0" dirty="0" smtClean="0">
                <a:solidFill>
                  <a:schemeClr val="lt1"/>
                </a:solidFill>
                <a:latin typeface="Trebuchet MS"/>
                <a:ea typeface="Trebuchet MS"/>
                <a:cs typeface="Trebuchet MS"/>
                <a:sym typeface="Trebuchet MS"/>
              </a:rPr>
              <a:t>screenshots </a:t>
            </a:r>
            <a:r>
              <a:rPr lang="en-US" sz="1800" b="0" i="0" u="none" strike="noStrike" cap="none" baseline="0" dirty="0">
                <a:solidFill>
                  <a:schemeClr val="lt1"/>
                </a:solidFill>
                <a:latin typeface="Trebuchet MS"/>
                <a:ea typeface="Trebuchet MS"/>
                <a:cs typeface="Trebuchet MS"/>
                <a:sym typeface="Trebuchet MS"/>
              </a:rPr>
              <a:t>depict?</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A: They depict a photo I put on my Instagram page.</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How do you know that they are pictures on your Instagram page and not someone else?</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A: The </a:t>
            </a:r>
            <a:r>
              <a:rPr lang="en-US" sz="1800" b="0" i="0" u="none" strike="noStrike" cap="none" baseline="0" dirty="0" smtClean="0">
                <a:solidFill>
                  <a:schemeClr val="lt1"/>
                </a:solidFill>
                <a:latin typeface="Trebuchet MS"/>
                <a:ea typeface="Trebuchet MS"/>
                <a:cs typeface="Trebuchet MS"/>
                <a:sym typeface="Trebuchet MS"/>
              </a:rPr>
              <a:t>screenshots </a:t>
            </a:r>
            <a:r>
              <a:rPr lang="en-US" sz="1800" b="0" i="0" u="none" strike="noStrike" cap="none" baseline="0" dirty="0">
                <a:solidFill>
                  <a:schemeClr val="lt1"/>
                </a:solidFill>
                <a:latin typeface="Trebuchet MS"/>
                <a:ea typeface="Trebuchet MS"/>
                <a:cs typeface="Trebuchet MS"/>
                <a:sym typeface="Trebuchet MS"/>
              </a:rPr>
              <a:t>show my Instagram profile picture and name on above the posting so that would mean that I had posted it.</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Does anyone else have access to your Instagram page?</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A: No.</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So you are the only one who can post photos on your Instagram page?</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A: Yes.</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What does the picture depict?</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A: It depicts me going to a restaurant to drink with my friends and the second depicts a pipe that I had recently bought.</a:t>
            </a:r>
          </a:p>
          <a:p>
            <a:pPr marL="0" marR="0" lvl="0" indent="0" algn="l" rtl="0">
              <a:lnSpc>
                <a:spcPct val="75000"/>
              </a:lnSpc>
              <a:spcBef>
                <a:spcPts val="1000"/>
              </a:spcBef>
              <a:buClr>
                <a:schemeClr val="lt1"/>
              </a:buClr>
              <a:buSzPct val="25000"/>
              <a:buFont typeface="Arial"/>
              <a:buNone/>
            </a:pPr>
            <a:r>
              <a:rPr lang="en-US" sz="1800" b="0" i="0" u="none" strike="noStrike" cap="none" baseline="0" dirty="0">
                <a:solidFill>
                  <a:schemeClr val="lt1"/>
                </a:solidFill>
                <a:latin typeface="Trebuchet MS"/>
                <a:ea typeface="Trebuchet MS"/>
                <a:cs typeface="Trebuchet MS"/>
                <a:sym typeface="Trebuchet MS"/>
              </a:rPr>
              <a:t>Q: Your </a:t>
            </a:r>
            <a:r>
              <a:rPr lang="en-US" sz="1800" b="0" i="0" u="none" strike="noStrike" cap="none" baseline="0" dirty="0" smtClean="0">
                <a:solidFill>
                  <a:schemeClr val="lt1"/>
                </a:solidFill>
                <a:latin typeface="Trebuchet MS"/>
                <a:ea typeface="Trebuchet MS"/>
                <a:cs typeface="Trebuchet MS"/>
                <a:sym typeface="Trebuchet MS"/>
              </a:rPr>
              <a:t>Honor</a:t>
            </a:r>
            <a:r>
              <a:rPr lang="en-US" sz="1800" b="0" i="0" u="none" strike="noStrike" cap="none" baseline="0" dirty="0">
                <a:solidFill>
                  <a:schemeClr val="lt1"/>
                </a:solidFill>
                <a:latin typeface="Trebuchet MS"/>
                <a:ea typeface="Trebuchet MS"/>
                <a:cs typeface="Trebuchet MS"/>
                <a:sym typeface="Trebuchet MS"/>
              </a:rPr>
              <a:t>, we offer </a:t>
            </a:r>
            <a:r>
              <a:rPr lang="en-US" sz="1800" b="0" i="0" u="none" strike="noStrike" cap="none" baseline="0" dirty="0" smtClean="0">
                <a:solidFill>
                  <a:schemeClr val="lt1"/>
                </a:solidFill>
                <a:latin typeface="Trebuchet MS"/>
                <a:ea typeface="Trebuchet MS"/>
                <a:cs typeface="Trebuchet MS"/>
                <a:sym typeface="Trebuchet MS"/>
              </a:rPr>
              <a:t>Exhibit </a:t>
            </a:r>
            <a:r>
              <a:rPr lang="en-US" sz="1800" b="0" i="0" u="none" strike="noStrike" cap="none" baseline="0" dirty="0">
                <a:solidFill>
                  <a:schemeClr val="lt1"/>
                </a:solidFill>
                <a:latin typeface="Trebuchet MS"/>
                <a:ea typeface="Trebuchet MS"/>
                <a:cs typeface="Trebuchet MS"/>
                <a:sym typeface="Trebuchet MS"/>
              </a:rPr>
              <a:t>#10 for evidence.</a:t>
            </a:r>
          </a:p>
          <a:p>
            <a:pPr marL="0" marR="0" lvl="0" indent="0" algn="l" rtl="0">
              <a:lnSpc>
                <a:spcPct val="75000"/>
              </a:lnSpc>
              <a:spcBef>
                <a:spcPts val="1000"/>
              </a:spcBef>
              <a:buClr>
                <a:schemeClr val="lt1"/>
              </a:buClr>
              <a:buFont typeface="Arial"/>
              <a:buNone/>
            </a:pPr>
            <a:endParaRPr sz="17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Important Cases</a:t>
            </a:r>
          </a:p>
        </p:txBody>
      </p:sp>
      <p:sp>
        <p:nvSpPr>
          <p:cNvPr id="518" name="Shape 518"/>
          <p:cNvSpPr txBox="1">
            <a:spLocks noGrp="1"/>
          </p:cNvSpPr>
          <p:nvPr>
            <p:ph type="body" idx="1"/>
          </p:nvPr>
        </p:nvSpPr>
        <p:spPr>
          <a:xfrm>
            <a:off x="680320" y="2336873"/>
            <a:ext cx="9613861" cy="4373019"/>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lt1"/>
              </a:buClr>
              <a:buSzPct val="97619"/>
              <a:buFont typeface="Arial"/>
              <a:buChar char="•"/>
            </a:pPr>
            <a:r>
              <a:rPr lang="en-US" sz="2050" b="0" i="0" u="sng" strike="noStrike" cap="none" baseline="0" dirty="0">
                <a:solidFill>
                  <a:schemeClr val="lt1"/>
                </a:solidFill>
                <a:latin typeface="Trebuchet MS"/>
                <a:ea typeface="Trebuchet MS"/>
                <a:cs typeface="Trebuchet MS"/>
                <a:sym typeface="Trebuchet MS"/>
              </a:rPr>
              <a:t>Red Light Camera Case</a:t>
            </a:r>
            <a:r>
              <a:rPr lang="en-US" sz="2050" b="0" i="0" u="none" strike="noStrike" cap="none" baseline="0" dirty="0">
                <a:solidFill>
                  <a:schemeClr val="lt1"/>
                </a:solidFill>
                <a:latin typeface="Trebuchet MS"/>
                <a:ea typeface="Trebuchet MS"/>
                <a:cs typeface="Trebuchet MS"/>
                <a:sym typeface="Trebuchet MS"/>
              </a:rPr>
              <a:t>:</a:t>
            </a:r>
          </a:p>
          <a:p>
            <a:pPr marL="685800" marR="0" lvl="1" indent="-228600" algn="l" rtl="0">
              <a:lnSpc>
                <a:spcPct val="75000"/>
              </a:lnSpc>
              <a:spcBef>
                <a:spcPts val="500"/>
              </a:spcBef>
              <a:buClr>
                <a:schemeClr val="lt1"/>
              </a:buClr>
              <a:buSzPct val="100000"/>
              <a:buFont typeface="Arial"/>
              <a:buChar char="•"/>
            </a:pPr>
            <a:r>
              <a:rPr lang="en-US" sz="1700" b="0" i="1" u="none" strike="noStrike" cap="none" baseline="0" dirty="0">
                <a:solidFill>
                  <a:schemeClr val="lt1"/>
                </a:solidFill>
                <a:latin typeface="Trebuchet MS"/>
                <a:ea typeface="Trebuchet MS"/>
                <a:cs typeface="Trebuchet MS"/>
                <a:sym typeface="Trebuchet MS"/>
              </a:rPr>
              <a:t>People v. Goldsmith,</a:t>
            </a:r>
            <a:r>
              <a:rPr lang="en-US" sz="1700" b="0" i="0" u="none" strike="noStrike" cap="none" baseline="0" dirty="0">
                <a:solidFill>
                  <a:schemeClr val="lt1"/>
                </a:solidFill>
                <a:latin typeface="Trebuchet MS"/>
                <a:ea typeface="Trebuchet MS"/>
                <a:cs typeface="Trebuchet MS"/>
                <a:sym typeface="Trebuchet MS"/>
              </a:rPr>
              <a:t> (2014) 59 Cal.4th 258, 259 [172 Cal.Rptr.3d 637, 326 P.3d 239] (holding </a:t>
            </a:r>
            <a:r>
              <a:rPr lang="en-US" sz="1700" b="0" i="0" u="none" strike="noStrike" cap="none" baseline="0" dirty="0" smtClean="0">
                <a:solidFill>
                  <a:schemeClr val="lt1"/>
                </a:solidFill>
                <a:latin typeface="Trebuchet MS"/>
                <a:ea typeface="Trebuchet MS"/>
                <a:cs typeface="Trebuchet MS"/>
                <a:sym typeface="Trebuchet MS"/>
              </a:rPr>
              <a:t>that </a:t>
            </a:r>
            <a:r>
              <a:rPr lang="en-US" sz="1700" b="0" i="0" u="none" strike="noStrike" cap="none" baseline="0" dirty="0">
                <a:solidFill>
                  <a:schemeClr val="lt1"/>
                </a:solidFill>
                <a:latin typeface="Trebuchet MS"/>
                <a:ea typeface="Trebuchet MS"/>
                <a:cs typeface="Trebuchet MS"/>
                <a:sym typeface="Trebuchet MS"/>
              </a:rPr>
              <a:t>in the absence of contrary evidence, automatically generated red light camera images are presumed to be authentic).</a:t>
            </a:r>
          </a:p>
          <a:p>
            <a:pPr marL="228600" marR="0" lvl="0" indent="-228600" algn="l" rtl="0">
              <a:lnSpc>
                <a:spcPct val="75000"/>
              </a:lnSpc>
              <a:spcBef>
                <a:spcPts val="1000"/>
              </a:spcBef>
              <a:buClr>
                <a:schemeClr val="lt1"/>
              </a:buClr>
              <a:buSzPct val="97619"/>
              <a:buFont typeface="Arial"/>
              <a:buChar char="•"/>
            </a:pPr>
            <a:r>
              <a:rPr lang="en-US" sz="2050" b="0" i="0" u="sng" strike="noStrike" cap="none" baseline="0" dirty="0">
                <a:solidFill>
                  <a:schemeClr val="lt1"/>
                </a:solidFill>
                <a:latin typeface="Trebuchet MS"/>
                <a:ea typeface="Trebuchet MS"/>
                <a:cs typeface="Trebuchet MS"/>
                <a:sym typeface="Trebuchet MS"/>
              </a:rPr>
              <a:t>Social Media Cases</a:t>
            </a:r>
            <a:r>
              <a:rPr lang="en-US" sz="2050" b="0" i="0" u="none" strike="noStrike" cap="none" baseline="0" dirty="0">
                <a:solidFill>
                  <a:schemeClr val="lt1"/>
                </a:solidFill>
                <a:latin typeface="Trebuchet MS"/>
                <a:ea typeface="Trebuchet MS"/>
                <a:cs typeface="Trebuchet MS"/>
                <a:sym typeface="Trebuchet MS"/>
              </a:rPr>
              <a:t>:</a:t>
            </a:r>
          </a:p>
          <a:p>
            <a:pPr marL="685800" marR="0" lvl="1" indent="-228600" algn="l" rtl="0">
              <a:lnSpc>
                <a:spcPct val="75000"/>
              </a:lnSpc>
              <a:spcBef>
                <a:spcPts val="500"/>
              </a:spcBef>
              <a:buClr>
                <a:schemeClr val="lt1"/>
              </a:buClr>
              <a:buSzPct val="100000"/>
              <a:buFont typeface="Arial"/>
              <a:buChar char="•"/>
            </a:pPr>
            <a:r>
              <a:rPr lang="en-US" sz="1700" b="0" i="1" u="none" strike="noStrike" cap="none" baseline="0" dirty="0">
                <a:solidFill>
                  <a:schemeClr val="lt1"/>
                </a:solidFill>
                <a:latin typeface="Trebuchet MS"/>
                <a:ea typeface="Trebuchet MS"/>
                <a:cs typeface="Trebuchet MS"/>
                <a:sym typeface="Trebuchet MS"/>
              </a:rPr>
              <a:t>People</a:t>
            </a:r>
            <a:r>
              <a:rPr lang="en-US" sz="1700" b="0" i="0" u="none" strike="noStrike" cap="none" baseline="0" dirty="0">
                <a:solidFill>
                  <a:schemeClr val="lt1"/>
                </a:solidFill>
                <a:latin typeface="Trebuchet MS"/>
                <a:ea typeface="Trebuchet MS"/>
                <a:cs typeface="Trebuchet MS"/>
                <a:sym typeface="Trebuchet MS"/>
              </a:rPr>
              <a:t> v. </a:t>
            </a:r>
            <a:r>
              <a:rPr lang="en-US" sz="1700" b="0" i="1" u="none" strike="noStrike" cap="none" baseline="0" dirty="0">
                <a:solidFill>
                  <a:schemeClr val="lt1"/>
                </a:solidFill>
                <a:latin typeface="Trebuchet MS"/>
                <a:ea typeface="Trebuchet MS"/>
                <a:cs typeface="Trebuchet MS"/>
                <a:sym typeface="Trebuchet MS"/>
              </a:rPr>
              <a:t>Beckley</a:t>
            </a:r>
            <a:r>
              <a:rPr lang="en-US" sz="1700" b="0" i="0" u="none" strike="noStrike" cap="none" baseline="0" dirty="0">
                <a:solidFill>
                  <a:schemeClr val="lt1"/>
                </a:solidFill>
                <a:latin typeface="Trebuchet MS"/>
                <a:ea typeface="Trebuchet MS"/>
                <a:cs typeface="Trebuchet MS"/>
                <a:sym typeface="Trebuchet MS"/>
              </a:rPr>
              <a:t>, (2010) 185 Cal.App.4th 509, 510 [110 Cal.Rptr.3d 362] (holding that a Myspace image should have been barred for lack of authenticating evidence).</a:t>
            </a:r>
          </a:p>
          <a:p>
            <a:pPr marL="685800" marR="0" lvl="1" indent="-228600" algn="l" rtl="0">
              <a:lnSpc>
                <a:spcPct val="75000"/>
              </a:lnSpc>
              <a:spcBef>
                <a:spcPts val="500"/>
              </a:spcBef>
              <a:buClr>
                <a:schemeClr val="lt1"/>
              </a:buClr>
              <a:buSzPct val="100000"/>
              <a:buFont typeface="Arial"/>
              <a:buChar char="•"/>
            </a:pPr>
            <a:r>
              <a:rPr lang="en-US" sz="1700" b="0" i="1" u="none" strike="noStrike" cap="none" baseline="0" dirty="0">
                <a:solidFill>
                  <a:schemeClr val="lt1"/>
                </a:solidFill>
                <a:latin typeface="Trebuchet MS"/>
                <a:ea typeface="Trebuchet MS"/>
                <a:cs typeface="Trebuchet MS"/>
                <a:sym typeface="Trebuchet MS"/>
              </a:rPr>
              <a:t>People</a:t>
            </a:r>
            <a:r>
              <a:rPr lang="en-US" sz="1700" b="0" i="0" u="none" strike="noStrike" cap="none" baseline="0" dirty="0">
                <a:solidFill>
                  <a:schemeClr val="lt1"/>
                </a:solidFill>
                <a:latin typeface="Trebuchet MS"/>
                <a:ea typeface="Trebuchet MS"/>
                <a:cs typeface="Trebuchet MS"/>
                <a:sym typeface="Trebuchet MS"/>
              </a:rPr>
              <a:t> v. </a:t>
            </a:r>
            <a:r>
              <a:rPr lang="en-US" sz="1700" b="0" i="1" u="none" strike="noStrike" cap="none" baseline="0" dirty="0">
                <a:solidFill>
                  <a:schemeClr val="lt1"/>
                </a:solidFill>
                <a:latin typeface="Trebuchet MS"/>
                <a:ea typeface="Trebuchet MS"/>
                <a:cs typeface="Trebuchet MS"/>
                <a:sym typeface="Trebuchet MS"/>
              </a:rPr>
              <a:t>Valdez</a:t>
            </a:r>
            <a:r>
              <a:rPr lang="en-US" sz="1700" b="0" i="0" u="none" strike="noStrike" cap="none" baseline="0" dirty="0">
                <a:solidFill>
                  <a:schemeClr val="lt1"/>
                </a:solidFill>
                <a:latin typeface="Trebuchet MS"/>
                <a:ea typeface="Trebuchet MS"/>
                <a:cs typeface="Trebuchet MS"/>
                <a:sym typeface="Trebuchet MS"/>
              </a:rPr>
              <a:t>, (2011) 201 Cal.App.4th 1429, 1438 [135 Cal.Rptr.3d 628] (finding that a Myspace picture was sufficiently authenticated because of messages addressed to the defendant on the page and the page being password protected).</a:t>
            </a:r>
          </a:p>
          <a:p>
            <a:pPr marL="685800" marR="0" lvl="1" indent="-228600" algn="l" rtl="0">
              <a:lnSpc>
                <a:spcPct val="75000"/>
              </a:lnSpc>
              <a:spcBef>
                <a:spcPts val="500"/>
              </a:spcBef>
              <a:buClr>
                <a:schemeClr val="lt1"/>
              </a:buClr>
              <a:buSzPct val="100000"/>
              <a:buFont typeface="Arial"/>
              <a:buChar char="•"/>
            </a:pPr>
            <a:r>
              <a:rPr lang="en-US" sz="1700" b="0" i="1" u="none" strike="noStrike" cap="none" baseline="0" dirty="0">
                <a:solidFill>
                  <a:schemeClr val="lt1"/>
                </a:solidFill>
                <a:latin typeface="Trebuchet MS"/>
                <a:ea typeface="Trebuchet MS"/>
                <a:cs typeface="Trebuchet MS"/>
                <a:sym typeface="Trebuchet MS"/>
              </a:rPr>
              <a:t>Juror Number One v. Superior Court,</a:t>
            </a:r>
            <a:r>
              <a:rPr lang="en-US" sz="1700" b="0" i="0" u="none" strike="noStrike" cap="none" baseline="0" dirty="0">
                <a:solidFill>
                  <a:schemeClr val="lt1"/>
                </a:solidFill>
                <a:latin typeface="Trebuchet MS"/>
                <a:ea typeface="Trebuchet MS"/>
                <a:cs typeface="Trebuchet MS"/>
                <a:sym typeface="Trebuchet MS"/>
              </a:rPr>
              <a:t> (2012) 206 Cal.App.4th 854, 855 [142 Cal.Rptr.3d 151] (ruling that the court can compel a juror to disclose Facebook posts made during jury service).</a:t>
            </a:r>
          </a:p>
          <a:p>
            <a:pPr marL="228600" marR="0" lvl="0" indent="-228600" algn="l" rtl="0">
              <a:lnSpc>
                <a:spcPct val="75000"/>
              </a:lnSpc>
              <a:spcBef>
                <a:spcPts val="1000"/>
              </a:spcBef>
              <a:buClr>
                <a:schemeClr val="lt1"/>
              </a:buClr>
              <a:buSzPct val="97619"/>
              <a:buFont typeface="Arial"/>
              <a:buChar char="•"/>
            </a:pPr>
            <a:r>
              <a:rPr lang="en-US" sz="2050" b="0" i="0" u="sng" strike="noStrike" cap="none" baseline="0" dirty="0">
                <a:solidFill>
                  <a:schemeClr val="lt1"/>
                </a:solidFill>
                <a:latin typeface="Trebuchet MS"/>
                <a:ea typeface="Trebuchet MS"/>
                <a:cs typeface="Trebuchet MS"/>
                <a:sym typeface="Trebuchet MS"/>
              </a:rPr>
              <a:t>Testimonial Out-Of-Court Statements</a:t>
            </a:r>
            <a:r>
              <a:rPr lang="en-US" sz="2050" b="0" i="0" u="none" strike="noStrike" cap="none" baseline="0" dirty="0">
                <a:solidFill>
                  <a:schemeClr val="lt1"/>
                </a:solidFill>
                <a:latin typeface="Trebuchet MS"/>
                <a:ea typeface="Trebuchet MS"/>
                <a:cs typeface="Trebuchet MS"/>
                <a:sym typeface="Trebuchet MS"/>
              </a:rPr>
              <a:t>:</a:t>
            </a:r>
          </a:p>
          <a:p>
            <a:pPr marL="685800" marR="0" lvl="1" indent="-228600" algn="l" rtl="0">
              <a:lnSpc>
                <a:spcPct val="75000"/>
              </a:lnSpc>
              <a:spcBef>
                <a:spcPts val="500"/>
              </a:spcBef>
              <a:buClr>
                <a:schemeClr val="lt1"/>
              </a:buClr>
              <a:buSzPct val="100000"/>
              <a:buFont typeface="Arial"/>
              <a:buChar char="•"/>
            </a:pPr>
            <a:r>
              <a:rPr lang="en-US" sz="1700" b="0" i="1" u="none" strike="noStrike" cap="none" baseline="0" dirty="0">
                <a:solidFill>
                  <a:schemeClr val="lt1"/>
                </a:solidFill>
                <a:latin typeface="Trebuchet MS"/>
                <a:ea typeface="Trebuchet MS"/>
                <a:cs typeface="Trebuchet MS"/>
                <a:sym typeface="Trebuchet MS"/>
              </a:rPr>
              <a:t>Crawford</a:t>
            </a:r>
            <a:r>
              <a:rPr lang="en-US" sz="1700" b="0" i="0" u="none" strike="noStrike" cap="none" baseline="0" dirty="0">
                <a:solidFill>
                  <a:schemeClr val="lt1"/>
                </a:solidFill>
                <a:latin typeface="Trebuchet MS"/>
                <a:ea typeface="Trebuchet MS"/>
                <a:cs typeface="Trebuchet MS"/>
                <a:sym typeface="Trebuchet MS"/>
              </a:rPr>
              <a:t> v. </a:t>
            </a:r>
            <a:r>
              <a:rPr lang="en-US" sz="1700" b="0" i="1" u="none" strike="noStrike" cap="none" baseline="0" dirty="0">
                <a:solidFill>
                  <a:schemeClr val="lt1"/>
                </a:solidFill>
                <a:latin typeface="Trebuchet MS"/>
                <a:ea typeface="Trebuchet MS"/>
                <a:cs typeface="Trebuchet MS"/>
                <a:sym typeface="Trebuchet MS"/>
              </a:rPr>
              <a:t>Washington</a:t>
            </a:r>
            <a:r>
              <a:rPr lang="en-US" sz="1700" b="0" i="0" u="none" strike="noStrike" cap="none" baseline="0" dirty="0">
                <a:solidFill>
                  <a:schemeClr val="lt1"/>
                </a:solidFill>
                <a:latin typeface="Trebuchet MS"/>
                <a:ea typeface="Trebuchet MS"/>
                <a:cs typeface="Trebuchet MS"/>
                <a:sym typeface="Trebuchet MS"/>
              </a:rPr>
              <a:t>, (2004) 541 U.S. 36, 38 [124 </a:t>
            </a:r>
            <a:r>
              <a:rPr lang="en-US" sz="1700" b="0" i="0" u="none" strike="noStrike" cap="none" baseline="0" dirty="0" err="1">
                <a:solidFill>
                  <a:schemeClr val="lt1"/>
                </a:solidFill>
                <a:latin typeface="Trebuchet MS"/>
                <a:ea typeface="Trebuchet MS"/>
                <a:cs typeface="Trebuchet MS"/>
                <a:sym typeface="Trebuchet MS"/>
              </a:rPr>
              <a:t>S.Ct</a:t>
            </a:r>
            <a:r>
              <a:rPr lang="en-US" sz="1700" b="0" i="0" u="none" strike="noStrike" cap="none" baseline="0" dirty="0">
                <a:solidFill>
                  <a:schemeClr val="lt1"/>
                </a:solidFill>
                <a:latin typeface="Trebuchet MS"/>
                <a:ea typeface="Trebuchet MS"/>
                <a:cs typeface="Trebuchet MS"/>
                <a:sym typeface="Trebuchet MS"/>
              </a:rPr>
              <a:t>. 1354, 1356, 158 L.Ed.2d 177, 177] (finding that testimonial out-of-court statements are not admissible in criminal proceedings without offering the defendant the opportunity to cross-examine the declarant).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What Evidence Codes Apply?</a:t>
            </a:r>
            <a:br>
              <a:rPr lang="en-US" sz="3600" b="0" i="0" u="none" strike="noStrike" cap="none" baseline="0">
                <a:solidFill>
                  <a:schemeClr val="lt1"/>
                </a:solidFill>
                <a:latin typeface="Domine"/>
                <a:ea typeface="Domine"/>
                <a:cs typeface="Domine"/>
                <a:sym typeface="Domine"/>
              </a:rPr>
            </a:br>
            <a:r>
              <a:rPr lang="en-US" sz="2000" b="0" i="0" u="none" strike="noStrike" cap="none" baseline="0">
                <a:solidFill>
                  <a:schemeClr val="lt1"/>
                </a:solidFill>
                <a:latin typeface="Domine"/>
                <a:ea typeface="Domine"/>
                <a:cs typeface="Domine"/>
                <a:sym typeface="Domine"/>
              </a:rPr>
              <a:t>Form of Question and Relevance</a:t>
            </a:r>
          </a:p>
        </p:txBody>
      </p:sp>
      <p:sp>
        <p:nvSpPr>
          <p:cNvPr id="235" name="Shape 235"/>
          <p:cNvSpPr txBox="1">
            <a:spLocks noGrp="1"/>
          </p:cNvSpPr>
          <p:nvPr>
            <p:ph type="body" idx="1"/>
          </p:nvPr>
        </p:nvSpPr>
        <p:spPr>
          <a:xfrm>
            <a:off x="680320" y="2336872"/>
            <a:ext cx="4698357" cy="452112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1"/>
              </a:buClr>
              <a:buSzPct val="25000"/>
              <a:buFont typeface="Arial"/>
              <a:buNone/>
            </a:pPr>
            <a:r>
              <a:rPr lang="en-US" sz="2200" b="1" i="0" u="sng" strike="noStrike" cap="none" baseline="0" dirty="0">
                <a:solidFill>
                  <a:schemeClr val="lt1"/>
                </a:solidFill>
                <a:latin typeface="Trebuchet MS"/>
                <a:ea typeface="Trebuchet MS"/>
                <a:cs typeface="Trebuchet MS"/>
                <a:sym typeface="Trebuchet MS"/>
              </a:rPr>
              <a:t>Evidence Code Section 765-778</a:t>
            </a:r>
          </a:p>
          <a:p>
            <a:pPr marL="228600" marR="0" lvl="0" indent="-228600" algn="l" rtl="0">
              <a:lnSpc>
                <a:spcPct val="90000"/>
              </a:lnSpc>
              <a:spcBef>
                <a:spcPts val="1000"/>
              </a:spcBef>
              <a:buClr>
                <a:schemeClr val="lt1"/>
              </a:buClr>
              <a:buSzPct val="100000"/>
              <a:buFont typeface="Arial"/>
              <a:buChar char="•"/>
            </a:pPr>
            <a:r>
              <a:rPr lang="en-US" sz="1900" b="0" i="0" u="none" strike="noStrike" cap="none" baseline="0" dirty="0">
                <a:solidFill>
                  <a:schemeClr val="lt1"/>
                </a:solidFill>
                <a:latin typeface="Trebuchet MS"/>
                <a:ea typeface="Trebuchet MS"/>
                <a:cs typeface="Trebuchet MS"/>
                <a:sym typeface="Trebuchet MS"/>
              </a:rPr>
              <a:t>Did the attorney ask an objectionable question?</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Ambiguous? </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Compound?</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Too General?</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Calls for Narrative?</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Question Already Asked?</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Did it Misquote the Witness?</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Leading?</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Argumentative?</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Assumes Facts Not in Evidence?</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Calls for speculation?</a:t>
            </a:r>
          </a:p>
          <a:p>
            <a:pPr marL="685800" marR="0" lvl="1" indent="-133350" algn="l" rtl="0">
              <a:lnSpc>
                <a:spcPct val="90000"/>
              </a:lnSpc>
              <a:spcBef>
                <a:spcPts val="500"/>
              </a:spcBef>
              <a:buClr>
                <a:schemeClr val="lt1"/>
              </a:buClr>
              <a:buFont typeface="Arial"/>
              <a:buNone/>
            </a:pPr>
            <a:endParaRPr sz="1500" b="0" i="0" u="none" strike="noStrike" cap="none" baseline="0" dirty="0">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sp>
        <p:nvSpPr>
          <p:cNvPr id="236" name="Shape 236"/>
          <p:cNvSpPr txBox="1">
            <a:spLocks noGrp="1"/>
          </p:cNvSpPr>
          <p:nvPr>
            <p:ph type="body" idx="2"/>
          </p:nvPr>
        </p:nvSpPr>
        <p:spPr>
          <a:xfrm>
            <a:off x="5594123" y="2336873"/>
            <a:ext cx="4700058" cy="359931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1"/>
              </a:buClr>
              <a:buSzPct val="25000"/>
              <a:buFont typeface="Arial"/>
              <a:buNone/>
            </a:pPr>
            <a:r>
              <a:rPr lang="en-US" sz="2200" b="1" i="0" u="sng" strike="noStrike" cap="none" baseline="0" dirty="0">
                <a:solidFill>
                  <a:schemeClr val="lt1"/>
                </a:solidFill>
                <a:latin typeface="Trebuchet MS"/>
                <a:ea typeface="Trebuchet MS"/>
                <a:cs typeface="Trebuchet MS"/>
                <a:sym typeface="Trebuchet MS"/>
              </a:rPr>
              <a:t>Evidence Code Section 350 &amp; 352</a:t>
            </a:r>
          </a:p>
          <a:p>
            <a:pPr marL="228600" marR="0" lvl="0" indent="-228600" algn="l" rtl="0">
              <a:lnSpc>
                <a:spcPct val="90000"/>
              </a:lnSpc>
              <a:spcBef>
                <a:spcPts val="1000"/>
              </a:spcBef>
              <a:buClr>
                <a:schemeClr val="lt1"/>
              </a:buClr>
              <a:buSzPct val="100000"/>
              <a:buFont typeface="Arial"/>
              <a:buChar char="•"/>
            </a:pPr>
            <a:r>
              <a:rPr lang="en-US" sz="1900" b="0" i="0" u="none" strike="noStrike" cap="none" baseline="0" dirty="0">
                <a:solidFill>
                  <a:schemeClr val="lt1"/>
                </a:solidFill>
                <a:latin typeface="Trebuchet MS"/>
                <a:ea typeface="Trebuchet MS"/>
                <a:cs typeface="Trebuchet MS"/>
                <a:sym typeface="Trebuchet MS"/>
              </a:rPr>
              <a:t>Is the evidence relevant?</a:t>
            </a:r>
          </a:p>
          <a:p>
            <a:pPr marL="228600" marR="0" lvl="0" indent="-228600" algn="l" rtl="0">
              <a:lnSpc>
                <a:spcPct val="90000"/>
              </a:lnSpc>
              <a:spcBef>
                <a:spcPts val="1000"/>
              </a:spcBef>
              <a:buClr>
                <a:schemeClr val="lt1"/>
              </a:buClr>
              <a:buSzPct val="100000"/>
              <a:buFont typeface="Arial"/>
              <a:buChar char="•"/>
            </a:pPr>
            <a:r>
              <a:rPr lang="en-US" sz="1900" b="0" i="0" u="none" strike="noStrike" cap="none" baseline="0" dirty="0">
                <a:solidFill>
                  <a:schemeClr val="lt1"/>
                </a:solidFill>
                <a:latin typeface="Trebuchet MS"/>
                <a:ea typeface="Trebuchet MS"/>
                <a:cs typeface="Trebuchet MS"/>
                <a:sym typeface="Trebuchet MS"/>
              </a:rPr>
              <a:t>Is the </a:t>
            </a:r>
            <a:r>
              <a:rPr lang="en-US" sz="1900" dirty="0" smtClean="0">
                <a:solidFill>
                  <a:schemeClr val="lt1"/>
                </a:solidFill>
                <a:latin typeface="Trebuchet MS"/>
                <a:ea typeface="Trebuchet MS"/>
                <a:cs typeface="Trebuchet MS"/>
                <a:sym typeface="Trebuchet MS"/>
              </a:rPr>
              <a:t>evidence useful enough to</a:t>
            </a:r>
            <a:r>
              <a:rPr lang="en-US" sz="1900" b="0" i="0" u="none" strike="noStrike" cap="none" baseline="0" dirty="0" smtClean="0">
                <a:solidFill>
                  <a:schemeClr val="lt1"/>
                </a:solidFill>
                <a:latin typeface="Trebuchet MS"/>
                <a:ea typeface="Trebuchet MS"/>
                <a:cs typeface="Trebuchet MS"/>
                <a:sym typeface="Trebuchet MS"/>
              </a:rPr>
              <a:t> outweigh the danger </a:t>
            </a:r>
            <a:r>
              <a:rPr lang="en-US" sz="1900" b="0" i="0" u="none" strike="noStrike" cap="none" baseline="0" dirty="0">
                <a:solidFill>
                  <a:schemeClr val="lt1"/>
                </a:solidFill>
                <a:latin typeface="Trebuchet MS"/>
                <a:ea typeface="Trebuchet MS"/>
                <a:cs typeface="Trebuchet MS"/>
                <a:sym typeface="Trebuchet MS"/>
              </a:rPr>
              <a:t>of:</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Waste of time?</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Undue prejudice?</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Confusing the issues?</a:t>
            </a:r>
          </a:p>
          <a:p>
            <a:pPr marL="685800" marR="0" lvl="1" indent="-228600" algn="l" rtl="0">
              <a:lnSpc>
                <a:spcPct val="90000"/>
              </a:lnSpc>
              <a:spcBef>
                <a:spcPts val="500"/>
              </a:spcBef>
              <a:buClr>
                <a:schemeClr val="lt1"/>
              </a:buClr>
              <a:buSzPct val="100000"/>
              <a:buFont typeface="Arial"/>
              <a:buChar char="•"/>
            </a:pPr>
            <a:r>
              <a:rPr lang="en-US" sz="1500" b="0" i="0" u="none" strike="noStrike" cap="none" baseline="0" dirty="0">
                <a:solidFill>
                  <a:schemeClr val="lt1"/>
                </a:solidFill>
                <a:latin typeface="Trebuchet MS"/>
                <a:ea typeface="Trebuchet MS"/>
                <a:cs typeface="Trebuchet MS"/>
                <a:sym typeface="Trebuchet MS"/>
              </a:rPr>
              <a:t>Misleading the jury?</a:t>
            </a:r>
          </a:p>
          <a:p>
            <a:pPr marL="685800" marR="0" lvl="1" indent="-133350" algn="l" rtl="0">
              <a:lnSpc>
                <a:spcPct val="90000"/>
              </a:lnSpc>
              <a:spcBef>
                <a:spcPts val="500"/>
              </a:spcBef>
              <a:buClr>
                <a:schemeClr val="lt1"/>
              </a:buClr>
              <a:buFont typeface="Arial"/>
              <a:buNone/>
            </a:pPr>
            <a:endParaRPr sz="1500"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4000" b="0" i="0" u="none" strike="noStrike" cap="none" baseline="0">
                <a:solidFill>
                  <a:schemeClr val="lt1"/>
                </a:solidFill>
                <a:latin typeface="Domine"/>
                <a:ea typeface="Domine"/>
                <a:cs typeface="Domine"/>
                <a:sym typeface="Domine"/>
              </a:rPr>
              <a:t>What Evidence Codes Apply?</a:t>
            </a:r>
            <a:br>
              <a:rPr lang="en-US" sz="40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Writings and Content</a:t>
            </a:r>
          </a:p>
        </p:txBody>
      </p:sp>
      <p:sp>
        <p:nvSpPr>
          <p:cNvPr id="242" name="Shape 242"/>
          <p:cNvSpPr txBox="1">
            <a:spLocks noGrp="1"/>
          </p:cNvSpPr>
          <p:nvPr>
            <p:ph type="body" idx="1"/>
          </p:nvPr>
        </p:nvSpPr>
        <p:spPr>
          <a:xfrm>
            <a:off x="680320" y="2336872"/>
            <a:ext cx="4698357" cy="4521126"/>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lt1"/>
              </a:buClr>
              <a:buSzPct val="25000"/>
              <a:buFont typeface="Arial"/>
              <a:buNone/>
            </a:pPr>
            <a:r>
              <a:rPr lang="en-US" sz="2200" b="1" i="0" u="sng" strike="noStrike" cap="none" baseline="0" dirty="0">
                <a:solidFill>
                  <a:schemeClr val="lt1"/>
                </a:solidFill>
                <a:latin typeface="Trebuchet MS"/>
                <a:ea typeface="Trebuchet MS"/>
                <a:cs typeface="Trebuchet MS"/>
                <a:sym typeface="Trebuchet MS"/>
              </a:rPr>
              <a:t>Evidence Code Section 250</a:t>
            </a:r>
          </a:p>
          <a:p>
            <a:pPr marL="228600" marR="0" lvl="0" indent="-228600" algn="l" rtl="0">
              <a:lnSpc>
                <a:spcPct val="75000"/>
              </a:lnSpc>
              <a:spcBef>
                <a:spcPts val="1000"/>
              </a:spcBef>
              <a:buClr>
                <a:schemeClr val="lt1"/>
              </a:buClr>
              <a:buSzPct val="97500"/>
              <a:buFont typeface="Arial"/>
              <a:buChar char="•"/>
            </a:pPr>
            <a:r>
              <a:rPr lang="en-US" sz="1950" b="1" i="0" u="none" strike="noStrike" cap="none" baseline="0" dirty="0">
                <a:solidFill>
                  <a:schemeClr val="lt1"/>
                </a:solidFill>
                <a:latin typeface="Trebuchet MS"/>
                <a:ea typeface="Trebuchet MS"/>
                <a:cs typeface="Trebuchet MS"/>
                <a:sym typeface="Trebuchet MS"/>
              </a:rPr>
              <a:t>What is a “writing”?</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Handwriting</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Typewriting</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Printout</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Photocopy</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Photostat</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Photograph</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Electronic Mail</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Facsimile</a:t>
            </a:r>
          </a:p>
          <a:p>
            <a:pPr marL="742950" marR="0" lvl="1"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Every other means of recording upon any tangible thing</a:t>
            </a:r>
          </a:p>
          <a:p>
            <a:pPr marL="228600" marR="0" lvl="0" indent="-87629" algn="l" rtl="0">
              <a:lnSpc>
                <a:spcPct val="80000"/>
              </a:lnSpc>
              <a:spcBef>
                <a:spcPts val="0"/>
              </a:spcBef>
              <a:buClr>
                <a:schemeClr val="lt1"/>
              </a:buClr>
              <a:buFont typeface="Arial"/>
              <a:buNone/>
            </a:pPr>
            <a:endParaRPr sz="2200" b="1" i="0" u="none" strike="noStrike" cap="none" baseline="0" dirty="0">
              <a:solidFill>
                <a:schemeClr val="lt1"/>
              </a:solidFill>
              <a:latin typeface="Trebuchet MS"/>
              <a:ea typeface="Trebuchet MS"/>
              <a:cs typeface="Trebuchet MS"/>
              <a:sym typeface="Trebuchet MS"/>
            </a:endParaRPr>
          </a:p>
          <a:p>
            <a:pPr marL="228600" marR="0" lvl="0" indent="-228600" algn="l" rtl="0">
              <a:lnSpc>
                <a:spcPct val="80000"/>
              </a:lnSpc>
              <a:spcBef>
                <a:spcPts val="0"/>
              </a:spcBef>
              <a:buClr>
                <a:schemeClr val="lt1"/>
              </a:buClr>
              <a:buSzPct val="97500"/>
              <a:buFont typeface="Arial"/>
              <a:buChar char="•"/>
            </a:pPr>
            <a:r>
              <a:rPr lang="en-US" sz="1950" b="1" i="0" u="none" strike="noStrike" cap="none" baseline="0" dirty="0">
                <a:solidFill>
                  <a:schemeClr val="lt1"/>
                </a:solidFill>
                <a:latin typeface="Trebuchet MS"/>
                <a:ea typeface="Trebuchet MS"/>
                <a:cs typeface="Trebuchet MS"/>
                <a:sym typeface="Trebuchet MS"/>
              </a:rPr>
              <a:t>What if it doesn’t look like a </a:t>
            </a:r>
            <a:r>
              <a:rPr lang="en-US" sz="1950" b="1" i="0" u="none" strike="noStrike" cap="none" baseline="0" dirty="0" smtClean="0">
                <a:solidFill>
                  <a:schemeClr val="lt1"/>
                </a:solidFill>
                <a:latin typeface="Trebuchet MS"/>
                <a:ea typeface="Trebuchet MS"/>
                <a:cs typeface="Trebuchet MS"/>
                <a:sym typeface="Trebuchet MS"/>
              </a:rPr>
              <a:t>“writing”?</a:t>
            </a:r>
            <a:endParaRPr lang="en-US" sz="1950" b="1" i="0" u="none" strike="noStrike" cap="none" baseline="0" dirty="0">
              <a:solidFill>
                <a:schemeClr val="lt1"/>
              </a:solidFill>
              <a:latin typeface="Trebuchet MS"/>
              <a:ea typeface="Trebuchet MS"/>
              <a:cs typeface="Trebuchet MS"/>
              <a:sym typeface="Trebuchet MS"/>
            </a:endParaRPr>
          </a:p>
          <a:p>
            <a:pPr marL="742950" marR="0" lvl="1" indent="-285750" algn="l" rtl="0">
              <a:lnSpc>
                <a:spcPct val="80000"/>
              </a:lnSpc>
              <a:spcBef>
                <a:spcPts val="0"/>
              </a:spcBef>
              <a:buClr>
                <a:schemeClr val="lt1"/>
              </a:buClr>
              <a:buSzPct val="96875"/>
              <a:buFont typeface="Arial"/>
              <a:buChar char="•"/>
            </a:pPr>
            <a:r>
              <a:rPr lang="en-US" sz="1550" b="1" i="0" u="none" strike="noStrike" cap="none" baseline="0" dirty="0">
                <a:solidFill>
                  <a:schemeClr val="lt1"/>
                </a:solidFill>
                <a:latin typeface="Trebuchet MS"/>
                <a:ea typeface="Trebuchet MS"/>
                <a:cs typeface="Trebuchet MS"/>
                <a:sym typeface="Trebuchet MS"/>
              </a:rPr>
              <a:t>Any other form of communication or representation is considered a “writing”</a:t>
            </a:r>
          </a:p>
          <a:p>
            <a:pPr marL="1200150" marR="0" lvl="2"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Letters</a:t>
            </a:r>
          </a:p>
          <a:p>
            <a:pPr marL="1200150" marR="0" lvl="2"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Words</a:t>
            </a:r>
          </a:p>
          <a:p>
            <a:pPr marL="1200150" marR="0" lvl="2" indent="-285750" algn="l" rtl="0">
              <a:lnSpc>
                <a:spcPct val="80000"/>
              </a:lnSpc>
              <a:spcBef>
                <a:spcPts val="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Pictures</a:t>
            </a:r>
          </a:p>
          <a:p>
            <a:pPr marL="1200150" marR="0" lvl="2" indent="-285750" algn="l" rtl="0">
              <a:lnSpc>
                <a:spcPct val="80000"/>
              </a:lnSpc>
              <a:spcBef>
                <a:spcPts val="0"/>
              </a:spcBef>
              <a:buClr>
                <a:schemeClr val="lt1"/>
              </a:buClr>
              <a:buSzPct val="100000"/>
              <a:buFont typeface="Arial"/>
              <a:buChar char="•"/>
            </a:pPr>
            <a:r>
              <a:rPr lang="en-US" sz="1400" b="1" i="0" u="none" strike="noStrike" cap="none" baseline="0" dirty="0" smtClean="0">
                <a:solidFill>
                  <a:schemeClr val="lt1"/>
                </a:solidFill>
                <a:latin typeface="Trebuchet MS"/>
                <a:ea typeface="Trebuchet MS"/>
                <a:cs typeface="Trebuchet MS"/>
                <a:sym typeface="Trebuchet MS"/>
              </a:rPr>
              <a:t>Sounds</a:t>
            </a:r>
            <a:r>
              <a:rPr lang="en-US" sz="1400" b="1" i="0" u="none" strike="noStrike" cap="none" dirty="0" smtClean="0">
                <a:solidFill>
                  <a:schemeClr val="lt1"/>
                </a:solidFill>
                <a:latin typeface="Trebuchet MS"/>
                <a:ea typeface="Trebuchet MS"/>
                <a:cs typeface="Trebuchet MS"/>
                <a:sym typeface="Trebuchet MS"/>
              </a:rPr>
              <a:t> or s</a:t>
            </a:r>
            <a:r>
              <a:rPr lang="en-US" sz="1400" b="1" i="0" u="none" strike="noStrike" cap="none" baseline="0" dirty="0" smtClean="0">
                <a:solidFill>
                  <a:schemeClr val="lt1"/>
                </a:solidFill>
                <a:latin typeface="Trebuchet MS"/>
                <a:ea typeface="Trebuchet MS"/>
                <a:cs typeface="Trebuchet MS"/>
                <a:sym typeface="Trebuchet MS"/>
              </a:rPr>
              <a:t>ymbols</a:t>
            </a:r>
          </a:p>
          <a:p>
            <a:pPr marL="1200150" marR="0" lvl="2" indent="-285750" algn="l" rtl="0">
              <a:lnSpc>
                <a:spcPct val="80000"/>
              </a:lnSpc>
              <a:spcBef>
                <a:spcPts val="0"/>
              </a:spcBef>
              <a:buClr>
                <a:schemeClr val="lt1"/>
              </a:buClr>
              <a:buSzPct val="100000"/>
              <a:buFont typeface="Arial"/>
              <a:buChar char="•"/>
            </a:pPr>
            <a:r>
              <a:rPr lang="en-US" b="1" dirty="0" smtClean="0">
                <a:solidFill>
                  <a:schemeClr val="lt1"/>
                </a:solidFill>
                <a:latin typeface="Trebuchet MS"/>
                <a:ea typeface="Trebuchet MS"/>
                <a:cs typeface="Trebuchet MS"/>
                <a:sym typeface="Trebuchet MS"/>
              </a:rPr>
              <a:t>A combination of previously mentioned items.</a:t>
            </a:r>
            <a:endParaRPr lang="en-US" sz="1400" b="1" i="0" u="none" strike="noStrike" cap="none" baseline="0" dirty="0">
              <a:solidFill>
                <a:schemeClr val="lt1"/>
              </a:solidFill>
              <a:latin typeface="Trebuchet MS"/>
              <a:ea typeface="Trebuchet MS"/>
              <a:cs typeface="Trebuchet MS"/>
              <a:sym typeface="Trebuchet MS"/>
            </a:endParaRPr>
          </a:p>
          <a:p>
            <a:pPr marL="742950" marR="0" lvl="1" indent="-168275" algn="l" rtl="0">
              <a:lnSpc>
                <a:spcPct val="75000"/>
              </a:lnSpc>
              <a:spcBef>
                <a:spcPts val="500"/>
              </a:spcBef>
              <a:buClr>
                <a:schemeClr val="lt1"/>
              </a:buClr>
              <a:buFont typeface="Arial"/>
              <a:buNone/>
            </a:pPr>
            <a:endParaRPr sz="1850" b="1" i="0" u="none" strike="noStrike" cap="none" baseline="0" dirty="0">
              <a:solidFill>
                <a:schemeClr val="lt1"/>
              </a:solidFill>
              <a:latin typeface="Trebuchet MS"/>
              <a:ea typeface="Trebuchet MS"/>
              <a:cs typeface="Trebuchet MS"/>
              <a:sym typeface="Trebuchet MS"/>
            </a:endParaRPr>
          </a:p>
          <a:p>
            <a:pPr marL="742950" marR="0" lvl="1" indent="-168275" algn="l" rtl="0">
              <a:lnSpc>
                <a:spcPct val="75000"/>
              </a:lnSpc>
              <a:spcBef>
                <a:spcPts val="500"/>
              </a:spcBef>
              <a:buClr>
                <a:schemeClr val="lt1"/>
              </a:buClr>
              <a:buFont typeface="Arial"/>
              <a:buNone/>
            </a:pPr>
            <a:endParaRPr sz="1850" b="1" i="0" u="none" strike="noStrike" cap="none" baseline="0" dirty="0">
              <a:solidFill>
                <a:schemeClr val="lt1"/>
              </a:solidFill>
              <a:latin typeface="Trebuchet MS"/>
              <a:ea typeface="Trebuchet MS"/>
              <a:cs typeface="Trebuchet MS"/>
              <a:sym typeface="Trebuchet MS"/>
            </a:endParaRPr>
          </a:p>
          <a:p>
            <a:pPr marL="228600" marR="0" lvl="0" indent="-134620" algn="l" rtl="0">
              <a:lnSpc>
                <a:spcPct val="75000"/>
              </a:lnSpc>
              <a:spcBef>
                <a:spcPts val="1000"/>
              </a:spcBef>
              <a:buClr>
                <a:schemeClr val="lt1"/>
              </a:buClr>
              <a:buFont typeface="Arial"/>
              <a:buNone/>
            </a:pPr>
            <a:endParaRPr sz="1500" b="1" i="0" u="none" strike="noStrike" cap="none" baseline="0" dirty="0">
              <a:solidFill>
                <a:schemeClr val="lt1"/>
              </a:solidFill>
              <a:latin typeface="Trebuchet MS"/>
              <a:ea typeface="Trebuchet MS"/>
              <a:cs typeface="Trebuchet MS"/>
              <a:sym typeface="Trebuchet MS"/>
            </a:endParaRPr>
          </a:p>
          <a:p>
            <a:pPr marL="228600" marR="0" lvl="0" indent="-134620" algn="l" rtl="0">
              <a:lnSpc>
                <a:spcPct val="75000"/>
              </a:lnSpc>
              <a:spcBef>
                <a:spcPts val="1000"/>
              </a:spcBef>
              <a:buClr>
                <a:schemeClr val="lt1"/>
              </a:buClr>
              <a:buFont typeface="Arial"/>
              <a:buNone/>
            </a:pPr>
            <a:endParaRPr sz="1500" b="1" i="0" u="none" strike="noStrike" cap="none" baseline="0" dirty="0">
              <a:solidFill>
                <a:schemeClr val="lt1"/>
              </a:solidFill>
              <a:latin typeface="Trebuchet MS"/>
              <a:ea typeface="Trebuchet MS"/>
              <a:cs typeface="Trebuchet MS"/>
              <a:sym typeface="Trebuchet MS"/>
            </a:endParaRPr>
          </a:p>
        </p:txBody>
      </p:sp>
      <p:sp>
        <p:nvSpPr>
          <p:cNvPr id="243" name="Shape 243"/>
          <p:cNvSpPr txBox="1">
            <a:spLocks noGrp="1"/>
          </p:cNvSpPr>
          <p:nvPr>
            <p:ph type="body" idx="2"/>
          </p:nvPr>
        </p:nvSpPr>
        <p:spPr>
          <a:xfrm>
            <a:off x="5594123" y="2336872"/>
            <a:ext cx="4700058" cy="4521126"/>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lt1"/>
              </a:buClr>
              <a:buSzPct val="25000"/>
              <a:buFont typeface="Arial"/>
              <a:buNone/>
            </a:pPr>
            <a:r>
              <a:rPr lang="en-US" sz="2200" b="1" i="0" u="sng" strike="noStrike" cap="none" baseline="0" dirty="0">
                <a:solidFill>
                  <a:schemeClr val="lt1"/>
                </a:solidFill>
                <a:latin typeface="Trebuchet MS"/>
                <a:ea typeface="Trebuchet MS"/>
                <a:cs typeface="Trebuchet MS"/>
                <a:sym typeface="Trebuchet MS"/>
              </a:rPr>
              <a:t>Evidence Code Section </a:t>
            </a:r>
            <a:r>
              <a:rPr lang="en-US" sz="2200" b="1" i="0" u="sng" strike="noStrike" cap="none" baseline="0" dirty="0" smtClean="0">
                <a:solidFill>
                  <a:schemeClr val="lt1"/>
                </a:solidFill>
                <a:latin typeface="Trebuchet MS"/>
                <a:ea typeface="Trebuchet MS"/>
                <a:cs typeface="Trebuchet MS"/>
                <a:sym typeface="Trebuchet MS"/>
              </a:rPr>
              <a:t>1520-1521</a:t>
            </a:r>
            <a:endParaRPr lang="en-US" sz="2200" b="1" i="0" u="sng" strike="noStrike" cap="none" baseline="0" dirty="0">
              <a:solidFill>
                <a:schemeClr val="lt1"/>
              </a:solidFill>
              <a:latin typeface="Trebuchet MS"/>
              <a:ea typeface="Trebuchet MS"/>
              <a:cs typeface="Trebuchet MS"/>
              <a:sym typeface="Trebuchet MS"/>
            </a:endParaRPr>
          </a:p>
          <a:p>
            <a:pPr marL="228600" marR="0" lvl="0" indent="-228600" algn="l" rtl="0">
              <a:lnSpc>
                <a:spcPct val="75000"/>
              </a:lnSpc>
              <a:spcBef>
                <a:spcPts val="1000"/>
              </a:spcBef>
              <a:buClr>
                <a:schemeClr val="lt1"/>
              </a:buClr>
              <a:buSzPct val="97500"/>
              <a:buFont typeface="Arial"/>
              <a:buChar char="•"/>
            </a:pPr>
            <a:r>
              <a:rPr lang="en-US" sz="1950" b="1" i="0" u="none" strike="noStrike" cap="none" baseline="0" dirty="0">
                <a:solidFill>
                  <a:schemeClr val="lt1"/>
                </a:solidFill>
                <a:latin typeface="Trebuchet MS"/>
                <a:ea typeface="Trebuchet MS"/>
                <a:cs typeface="Trebuchet MS"/>
                <a:sym typeface="Trebuchet MS"/>
              </a:rPr>
              <a:t>The proof of the content of a writing.</a:t>
            </a:r>
          </a:p>
          <a:p>
            <a:pPr marL="685800" marR="0" lvl="1" indent="-228600" algn="l" rtl="0">
              <a:lnSpc>
                <a:spcPct val="75000"/>
              </a:lnSpc>
              <a:spcBef>
                <a:spcPts val="50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Must be proved by an admissible original or by admissible secondary evidence.</a:t>
            </a:r>
          </a:p>
          <a:p>
            <a:pPr marL="228600" marR="0" lvl="0" indent="-134620" algn="l" rtl="0">
              <a:lnSpc>
                <a:spcPct val="75000"/>
              </a:lnSpc>
              <a:spcBef>
                <a:spcPts val="1000"/>
              </a:spcBef>
              <a:buClr>
                <a:schemeClr val="lt1"/>
              </a:buClr>
              <a:buFont typeface="Arial"/>
              <a:buNone/>
            </a:pPr>
            <a:endParaRPr sz="1500" b="1" i="0" u="none" strike="noStrike" cap="none" baseline="0" dirty="0">
              <a:solidFill>
                <a:schemeClr val="lt1"/>
              </a:solidFill>
              <a:latin typeface="Trebuchet MS"/>
              <a:ea typeface="Trebuchet MS"/>
              <a:cs typeface="Trebuchet MS"/>
              <a:sym typeface="Trebuchet MS"/>
            </a:endParaRPr>
          </a:p>
          <a:p>
            <a:pPr marL="228600" marR="0" lvl="0" indent="-228600" algn="l" rtl="0">
              <a:lnSpc>
                <a:spcPct val="75000"/>
              </a:lnSpc>
              <a:spcBef>
                <a:spcPts val="1000"/>
              </a:spcBef>
              <a:buClr>
                <a:schemeClr val="lt1"/>
              </a:buClr>
              <a:buSzPct val="97500"/>
              <a:buFont typeface="Arial"/>
              <a:buChar char="•"/>
            </a:pPr>
            <a:r>
              <a:rPr lang="en-US" sz="1950" b="1" i="0" u="none" strike="noStrike" cap="none" baseline="0" dirty="0">
                <a:solidFill>
                  <a:schemeClr val="lt1"/>
                </a:solidFill>
                <a:latin typeface="Trebuchet MS"/>
                <a:ea typeface="Trebuchet MS"/>
                <a:cs typeface="Trebuchet MS"/>
                <a:sym typeface="Trebuchet MS"/>
              </a:rPr>
              <a:t>When will the court exclude secondary evidence?</a:t>
            </a:r>
          </a:p>
          <a:p>
            <a:pPr marL="742950" marR="0" lvl="1" indent="-285750" algn="l" rtl="0">
              <a:lnSpc>
                <a:spcPct val="75000"/>
              </a:lnSpc>
              <a:spcBef>
                <a:spcPts val="50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A genuine dispute exists concerns material terms of the writing.</a:t>
            </a:r>
          </a:p>
          <a:p>
            <a:pPr marL="742950" marR="0" lvl="1" indent="-285750" algn="l" rtl="0">
              <a:lnSpc>
                <a:spcPct val="75000"/>
              </a:lnSpc>
              <a:spcBef>
                <a:spcPts val="500"/>
              </a:spcBef>
              <a:buClr>
                <a:schemeClr val="lt1"/>
              </a:buClr>
              <a:buSzPct val="100000"/>
              <a:buFont typeface="Arial"/>
              <a:buChar char="•"/>
            </a:pPr>
            <a:r>
              <a:rPr lang="en-US" sz="1400" b="1" i="0" u="none" strike="noStrike" cap="none" baseline="0" dirty="0">
                <a:solidFill>
                  <a:schemeClr val="lt1"/>
                </a:solidFill>
                <a:latin typeface="Trebuchet MS"/>
                <a:ea typeface="Trebuchet MS"/>
                <a:cs typeface="Trebuchet MS"/>
                <a:sym typeface="Trebuchet MS"/>
              </a:rPr>
              <a:t>Admission of the evidence would be unfair.</a:t>
            </a:r>
          </a:p>
          <a:p>
            <a:pPr marL="228600" marR="0" lvl="0" indent="-134620" algn="ctr" rtl="0">
              <a:lnSpc>
                <a:spcPct val="75000"/>
              </a:lnSpc>
              <a:spcBef>
                <a:spcPts val="1000"/>
              </a:spcBef>
              <a:buClr>
                <a:schemeClr val="lt1"/>
              </a:buClr>
              <a:buFont typeface="Arial"/>
              <a:buNone/>
            </a:pPr>
            <a:endParaRPr sz="1500" b="1" i="0" u="none" strike="noStrike" cap="none" baseline="0" dirty="0">
              <a:solidFill>
                <a:schemeClr val="lt1"/>
              </a:solidFill>
              <a:latin typeface="Trebuchet MS"/>
              <a:ea typeface="Trebuchet MS"/>
              <a:cs typeface="Trebuchet MS"/>
              <a:sym typeface="Trebuchet MS"/>
            </a:endParaRPr>
          </a:p>
        </p:txBody>
      </p:sp>
      <p:pic>
        <p:nvPicPr>
          <p:cNvPr id="244" name="Shape 244"/>
          <p:cNvPicPr preferRelativeResize="0"/>
          <p:nvPr/>
        </p:nvPicPr>
        <p:blipFill rotWithShape="1">
          <a:blip r:embed="rId3">
            <a:alphaModFix/>
          </a:blip>
          <a:srcRect/>
          <a:stretch/>
        </p:blipFill>
        <p:spPr>
          <a:xfrm flipH="1">
            <a:off x="9538951" y="4280217"/>
            <a:ext cx="2653048" cy="2577782"/>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600" b="0" i="0" u="none" strike="noStrike" cap="none" baseline="0">
                <a:solidFill>
                  <a:schemeClr val="lt1"/>
                </a:solidFill>
                <a:latin typeface="Domine"/>
                <a:ea typeface="Domine"/>
                <a:cs typeface="Domine"/>
                <a:sym typeface="Domine"/>
              </a:rPr>
              <a:t>What Evidence Codes Apply?</a:t>
            </a:r>
            <a:br>
              <a:rPr lang="en-US" sz="3600" b="0" i="0" u="none" strike="noStrike" cap="none" baseline="0">
                <a:solidFill>
                  <a:schemeClr val="lt1"/>
                </a:solidFill>
                <a:latin typeface="Domine"/>
                <a:ea typeface="Domine"/>
                <a:cs typeface="Domine"/>
                <a:sym typeface="Domine"/>
              </a:rPr>
            </a:br>
            <a:r>
              <a:rPr lang="en-US" sz="2400" b="0" i="0" u="none" strike="noStrike" cap="none" baseline="0">
                <a:solidFill>
                  <a:schemeClr val="lt1"/>
                </a:solidFill>
                <a:latin typeface="Domine"/>
                <a:ea typeface="Domine"/>
                <a:cs typeface="Domine"/>
                <a:sym typeface="Domine"/>
              </a:rPr>
              <a:t>Authentication and Hearsay</a:t>
            </a:r>
          </a:p>
        </p:txBody>
      </p:sp>
      <p:sp>
        <p:nvSpPr>
          <p:cNvPr id="250" name="Shape 250"/>
          <p:cNvSpPr txBox="1">
            <a:spLocks noGrp="1"/>
          </p:cNvSpPr>
          <p:nvPr>
            <p:ph type="body" idx="1"/>
          </p:nvPr>
        </p:nvSpPr>
        <p:spPr>
          <a:xfrm>
            <a:off x="680320" y="2336873"/>
            <a:ext cx="4698357" cy="3599316"/>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rgbClr val="FFFFFF"/>
              </a:buClr>
              <a:buSzPct val="25000"/>
              <a:buFont typeface="Arial"/>
              <a:buNone/>
            </a:pPr>
            <a:r>
              <a:rPr lang="en-US" sz="2200" b="1" i="0" u="sng" strike="noStrike" cap="none" baseline="0" dirty="0">
                <a:solidFill>
                  <a:srgbClr val="FFFFFF"/>
                </a:solidFill>
                <a:latin typeface="Trebuchet MS"/>
                <a:ea typeface="Trebuchet MS"/>
                <a:cs typeface="Trebuchet MS"/>
                <a:sym typeface="Trebuchet MS"/>
              </a:rPr>
              <a:t>Evidence Code Section 1410-1421</a:t>
            </a:r>
          </a:p>
          <a:p>
            <a:pPr marL="0" marR="0" lvl="0" indent="0" algn="ctr" rtl="0">
              <a:lnSpc>
                <a:spcPct val="80000"/>
              </a:lnSpc>
              <a:spcBef>
                <a:spcPts val="1000"/>
              </a:spcBef>
              <a:buClr>
                <a:schemeClr val="lt1"/>
              </a:buClr>
              <a:buFont typeface="Arial"/>
              <a:buNone/>
            </a:pPr>
            <a:r>
              <a:rPr lang="en-US" sz="1600" b="1" i="0" u="none" strike="noStrike" cap="none" baseline="0" dirty="0" smtClean="0">
                <a:solidFill>
                  <a:srgbClr val="FFFFFF"/>
                </a:solidFill>
                <a:latin typeface="Trebuchet MS"/>
                <a:ea typeface="Trebuchet MS"/>
                <a:cs typeface="Trebuchet MS"/>
                <a:sym typeface="Trebuchet MS"/>
              </a:rPr>
              <a:t>(Authentication)</a:t>
            </a:r>
            <a:endParaRPr sz="1600" b="1" i="0" u="none" strike="noStrike" cap="none" baseline="0" dirty="0">
              <a:solidFill>
                <a:srgbClr val="FFFFFF"/>
              </a:solidFill>
              <a:latin typeface="Trebuchet MS"/>
              <a:ea typeface="Trebuchet MS"/>
              <a:cs typeface="Trebuchet MS"/>
              <a:sym typeface="Trebuchet MS"/>
            </a:endParaRPr>
          </a:p>
          <a:p>
            <a:pPr marL="228600" marR="0" lvl="0" indent="-228600" algn="l" rtl="0">
              <a:lnSpc>
                <a:spcPct val="80000"/>
              </a:lnSpc>
              <a:spcBef>
                <a:spcPts val="1000"/>
              </a:spcBef>
              <a:buClr>
                <a:srgbClr val="FFFFFF"/>
              </a:buClr>
              <a:buSzPct val="100000"/>
              <a:buFont typeface="Arial"/>
              <a:buChar char="•"/>
            </a:pPr>
            <a:r>
              <a:rPr lang="en-US" sz="1900" b="1" i="0" u="none" strike="noStrike" cap="none" baseline="0" dirty="0">
                <a:solidFill>
                  <a:srgbClr val="FFFFFF"/>
                </a:solidFill>
                <a:latin typeface="Trebuchet MS"/>
                <a:ea typeface="Trebuchet MS"/>
                <a:cs typeface="Trebuchet MS"/>
                <a:sym typeface="Trebuchet MS"/>
              </a:rPr>
              <a:t>The means of authenticating and proving writings</a:t>
            </a:r>
            <a:r>
              <a:rPr lang="en-US" sz="1900" b="1" i="0" u="none" strike="noStrike" cap="none" baseline="0" dirty="0" smtClean="0">
                <a:solidFill>
                  <a:srgbClr val="FFFFFF"/>
                </a:solidFill>
                <a:latin typeface="Trebuchet MS"/>
                <a:ea typeface="Trebuchet MS"/>
                <a:cs typeface="Trebuchet MS"/>
                <a:sym typeface="Trebuchet MS"/>
              </a:rPr>
              <a:t>.</a:t>
            </a:r>
            <a:endParaRPr sz="1900" b="1" i="0" u="none" strike="noStrike" cap="none" baseline="0" dirty="0">
              <a:solidFill>
                <a:srgbClr val="FFFFFF"/>
              </a:solidFill>
              <a:latin typeface="Trebuchet MS"/>
              <a:ea typeface="Trebuchet MS"/>
              <a:cs typeface="Trebuchet MS"/>
              <a:sym typeface="Trebuchet MS"/>
            </a:endParaRPr>
          </a:p>
          <a:p>
            <a:pPr lvl="1" indent="-228600">
              <a:lnSpc>
                <a:spcPct val="80000"/>
              </a:lnSpc>
              <a:spcBef>
                <a:spcPts val="1000"/>
              </a:spcBef>
              <a:buClr>
                <a:srgbClr val="FFFFFF"/>
              </a:buClr>
              <a:buSzPct val="100000"/>
            </a:pPr>
            <a:r>
              <a:rPr lang="en-US" sz="1900" b="1" i="0" u="none" strike="noStrike" cap="none" baseline="0" dirty="0">
                <a:solidFill>
                  <a:srgbClr val="FFFFFF"/>
                </a:solidFill>
                <a:latin typeface="Trebuchet MS"/>
                <a:ea typeface="Trebuchet MS"/>
                <a:cs typeface="Trebuchet MS"/>
                <a:sym typeface="Trebuchet MS"/>
              </a:rPr>
              <a:t>In other words, the “this is probably what you say it is.”</a:t>
            </a:r>
          </a:p>
          <a:p>
            <a:pPr marL="228600" marR="0" lvl="0" indent="-107950" algn="l" rtl="0">
              <a:lnSpc>
                <a:spcPct val="80000"/>
              </a:lnSpc>
              <a:spcBef>
                <a:spcPts val="1000"/>
              </a:spcBef>
              <a:buClr>
                <a:schemeClr val="lt1"/>
              </a:buClr>
              <a:buFont typeface="Arial"/>
              <a:buNone/>
            </a:pPr>
            <a:endParaRPr sz="1900" b="1" i="0" u="none" strike="noStrike" cap="none" baseline="0" dirty="0">
              <a:solidFill>
                <a:srgbClr val="FFFFFF"/>
              </a:solidFill>
              <a:latin typeface="Trebuchet MS"/>
              <a:ea typeface="Trebuchet MS"/>
              <a:cs typeface="Trebuchet MS"/>
              <a:sym typeface="Trebuchet MS"/>
            </a:endParaRPr>
          </a:p>
          <a:p>
            <a:pPr marL="228600" marR="0" lvl="0" indent="-228600" algn="l" rtl="0">
              <a:lnSpc>
                <a:spcPct val="80000"/>
              </a:lnSpc>
              <a:spcBef>
                <a:spcPts val="1000"/>
              </a:spcBef>
              <a:buClr>
                <a:srgbClr val="FFFFFF"/>
              </a:buClr>
              <a:buSzPct val="100000"/>
              <a:buFont typeface="Arial"/>
              <a:buChar char="•"/>
            </a:pPr>
            <a:r>
              <a:rPr lang="en-US" sz="1900" b="1" i="0" u="none" strike="noStrike" cap="none" baseline="0" dirty="0">
                <a:solidFill>
                  <a:srgbClr val="FFFFFF"/>
                </a:solidFill>
                <a:latin typeface="Trebuchet MS"/>
                <a:ea typeface="Trebuchet MS"/>
                <a:cs typeface="Trebuchet MS"/>
                <a:sym typeface="Trebuchet MS"/>
              </a:rPr>
              <a:t>Once you make this showing, the burden shifts to the other side to show it isn’t what you claim it is.</a:t>
            </a:r>
          </a:p>
          <a:p>
            <a:pPr marL="228600" marR="0" lvl="0" indent="-76200" algn="l" rtl="0">
              <a:lnSpc>
                <a:spcPct val="80000"/>
              </a:lnSpc>
              <a:spcBef>
                <a:spcPts val="1000"/>
              </a:spcBef>
              <a:buClr>
                <a:schemeClr val="lt1"/>
              </a:buClr>
              <a:buFont typeface="Arial"/>
              <a:buNone/>
            </a:pPr>
            <a:endParaRPr sz="2400" b="0" i="0" u="none" strike="noStrike" cap="none" baseline="0" dirty="0">
              <a:solidFill>
                <a:schemeClr val="lt1"/>
              </a:solidFill>
              <a:latin typeface="Trebuchet MS"/>
              <a:ea typeface="Trebuchet MS"/>
              <a:cs typeface="Trebuchet MS"/>
              <a:sym typeface="Trebuchet MS"/>
            </a:endParaRPr>
          </a:p>
        </p:txBody>
      </p:sp>
      <p:sp>
        <p:nvSpPr>
          <p:cNvPr id="251" name="Shape 251"/>
          <p:cNvSpPr txBox="1">
            <a:spLocks noGrp="1"/>
          </p:cNvSpPr>
          <p:nvPr>
            <p:ph type="body" idx="2"/>
          </p:nvPr>
        </p:nvSpPr>
        <p:spPr>
          <a:xfrm>
            <a:off x="5594123" y="2336873"/>
            <a:ext cx="4700058" cy="3599316"/>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rgbClr val="FFFFFF"/>
              </a:buClr>
              <a:buSzPct val="25000"/>
              <a:buFont typeface="Arial"/>
              <a:buNone/>
            </a:pPr>
            <a:r>
              <a:rPr lang="en-US" sz="2200" b="1" i="0" u="sng" strike="noStrike" cap="none" baseline="0" dirty="0">
                <a:solidFill>
                  <a:srgbClr val="FFFFFF"/>
                </a:solidFill>
                <a:latin typeface="Trebuchet MS"/>
                <a:ea typeface="Trebuchet MS"/>
                <a:cs typeface="Trebuchet MS"/>
                <a:sym typeface="Trebuchet MS"/>
              </a:rPr>
              <a:t>Evidence Code Section </a:t>
            </a:r>
            <a:r>
              <a:rPr lang="en-US" sz="2200" b="1" i="0" u="sng" strike="noStrike" cap="none" baseline="0" dirty="0" smtClean="0">
                <a:solidFill>
                  <a:srgbClr val="FFFFFF"/>
                </a:solidFill>
                <a:latin typeface="Trebuchet MS"/>
                <a:ea typeface="Trebuchet MS"/>
                <a:cs typeface="Trebuchet MS"/>
                <a:sym typeface="Trebuchet MS"/>
              </a:rPr>
              <a:t>1200</a:t>
            </a:r>
            <a:endParaRPr lang="en-US" sz="2200" b="1" i="0" u="sng" strike="noStrike" cap="none" baseline="0" dirty="0">
              <a:solidFill>
                <a:srgbClr val="FFFFFF"/>
              </a:solidFill>
              <a:latin typeface="Trebuchet MS"/>
              <a:ea typeface="Trebuchet MS"/>
              <a:cs typeface="Trebuchet MS"/>
              <a:sym typeface="Trebuchet MS"/>
            </a:endParaRPr>
          </a:p>
          <a:p>
            <a:pPr marL="228600" marR="0" lvl="0" indent="-107950" algn="ctr" rtl="0">
              <a:lnSpc>
                <a:spcPct val="80000"/>
              </a:lnSpc>
              <a:spcBef>
                <a:spcPts val="1000"/>
              </a:spcBef>
              <a:buClr>
                <a:schemeClr val="lt1"/>
              </a:buClr>
              <a:buFont typeface="Arial"/>
              <a:buNone/>
            </a:pPr>
            <a:r>
              <a:rPr lang="en-US" sz="1900" b="0" i="0" u="none" strike="noStrike" cap="none" baseline="0" dirty="0" smtClean="0">
                <a:solidFill>
                  <a:srgbClr val="FFFFFF"/>
                </a:solidFill>
                <a:latin typeface="Trebuchet MS"/>
                <a:ea typeface="Trebuchet MS"/>
                <a:cs typeface="Trebuchet MS"/>
                <a:sym typeface="Trebuchet MS"/>
              </a:rPr>
              <a:t>(Hearsay)</a:t>
            </a:r>
            <a:endParaRPr sz="1900" b="0" i="0" u="none" strike="noStrike" cap="none" baseline="0" dirty="0">
              <a:solidFill>
                <a:srgbClr val="FFFFFF"/>
              </a:solidFill>
              <a:latin typeface="Trebuchet MS"/>
              <a:ea typeface="Trebuchet MS"/>
              <a:cs typeface="Trebuchet MS"/>
              <a:sym typeface="Trebuchet MS"/>
            </a:endParaRPr>
          </a:p>
          <a:p>
            <a:pPr marL="228600" marR="0" lvl="0" indent="-228600" algn="l" rtl="0">
              <a:lnSpc>
                <a:spcPct val="80000"/>
              </a:lnSpc>
              <a:spcBef>
                <a:spcPts val="1000"/>
              </a:spcBef>
              <a:buClr>
                <a:srgbClr val="FFFFFF"/>
              </a:buClr>
              <a:buSzPct val="100000"/>
              <a:buFont typeface="Arial"/>
              <a:buChar char="•"/>
            </a:pPr>
            <a:r>
              <a:rPr lang="en-US" sz="1900" b="0" i="0" u="none" strike="noStrike" cap="none" baseline="0" dirty="0">
                <a:solidFill>
                  <a:srgbClr val="FFFFFF"/>
                </a:solidFill>
                <a:latin typeface="Trebuchet MS"/>
                <a:ea typeface="Trebuchet MS"/>
                <a:cs typeface="Trebuchet MS"/>
                <a:sym typeface="Trebuchet MS"/>
              </a:rPr>
              <a:t>Is the evidence offered “evidence of a statement that was made other than by a witness while testifying at the hearing and that is offered to prove the truth of the matter stated?”</a:t>
            </a:r>
          </a:p>
          <a:p>
            <a:pPr marL="228600" marR="0" lvl="0" indent="-107950" algn="l" rtl="0">
              <a:lnSpc>
                <a:spcPct val="80000"/>
              </a:lnSpc>
              <a:spcBef>
                <a:spcPts val="1000"/>
              </a:spcBef>
              <a:buClr>
                <a:schemeClr val="lt1"/>
              </a:buClr>
              <a:buFont typeface="Arial"/>
              <a:buNone/>
            </a:pPr>
            <a:endParaRPr sz="1900" b="0" i="0" u="none" strike="noStrike" cap="none" baseline="0" dirty="0">
              <a:solidFill>
                <a:srgbClr val="FFFFFF"/>
              </a:solidFill>
              <a:latin typeface="Trebuchet MS"/>
              <a:ea typeface="Trebuchet MS"/>
              <a:cs typeface="Trebuchet MS"/>
              <a:sym typeface="Trebuchet MS"/>
            </a:endParaRPr>
          </a:p>
          <a:p>
            <a:pPr marL="228600" marR="0" lvl="0" indent="-228600" algn="l" rtl="0">
              <a:lnSpc>
                <a:spcPct val="80000"/>
              </a:lnSpc>
              <a:spcBef>
                <a:spcPts val="1000"/>
              </a:spcBef>
              <a:buClr>
                <a:srgbClr val="FFFFFF"/>
              </a:buClr>
              <a:buSzPct val="100000"/>
              <a:buFont typeface="Arial"/>
              <a:buChar char="•"/>
            </a:pPr>
            <a:r>
              <a:rPr lang="en-US" sz="1900" b="0" i="0" u="none" strike="noStrike" cap="none" baseline="0" dirty="0">
                <a:solidFill>
                  <a:srgbClr val="FFFFFF"/>
                </a:solidFill>
                <a:latin typeface="Trebuchet MS"/>
                <a:ea typeface="Trebuchet MS"/>
                <a:cs typeface="Trebuchet MS"/>
                <a:sym typeface="Trebuchet MS"/>
              </a:rPr>
              <a:t>If so, the evidence </a:t>
            </a:r>
            <a:r>
              <a:rPr lang="en-US" sz="1900" b="0" i="0" u="none" strike="noStrike" cap="none" baseline="0" dirty="0" smtClean="0">
                <a:solidFill>
                  <a:srgbClr val="FFFFFF"/>
                </a:solidFill>
                <a:latin typeface="Trebuchet MS"/>
                <a:ea typeface="Trebuchet MS"/>
                <a:cs typeface="Trebuchet MS"/>
                <a:sym typeface="Trebuchet MS"/>
              </a:rPr>
              <a:t>will </a:t>
            </a:r>
            <a:r>
              <a:rPr lang="en-US" sz="1900" b="0" i="0" u="none" strike="noStrike" cap="none" baseline="0" dirty="0">
                <a:solidFill>
                  <a:srgbClr val="FFFFFF"/>
                </a:solidFill>
                <a:latin typeface="Trebuchet MS"/>
                <a:ea typeface="Trebuchet MS"/>
                <a:cs typeface="Trebuchet MS"/>
                <a:sym typeface="Trebuchet MS"/>
              </a:rPr>
              <a:t>be excluded as hearsay unless it falls within an exception or </a:t>
            </a:r>
            <a:r>
              <a:rPr lang="en-US" sz="1900" b="0" i="0" u="none" strike="noStrike" cap="none" baseline="0" dirty="0" smtClean="0">
                <a:solidFill>
                  <a:srgbClr val="FFFFFF"/>
                </a:solidFill>
                <a:latin typeface="Trebuchet MS"/>
                <a:ea typeface="Trebuchet MS"/>
                <a:cs typeface="Trebuchet MS"/>
                <a:sym typeface="Trebuchet MS"/>
              </a:rPr>
              <a:t>exemption:</a:t>
            </a:r>
          </a:p>
          <a:p>
            <a:pPr lvl="1" indent="-228600">
              <a:lnSpc>
                <a:spcPct val="80000"/>
              </a:lnSpc>
              <a:spcBef>
                <a:spcPts val="1000"/>
              </a:spcBef>
              <a:buClr>
                <a:srgbClr val="FFFFFF"/>
              </a:buClr>
              <a:buSzPct val="100000"/>
            </a:pPr>
            <a:r>
              <a:rPr lang="en-US" dirty="0" smtClean="0">
                <a:solidFill>
                  <a:srgbClr val="FFFFFF"/>
                </a:solidFill>
                <a:latin typeface="Trebuchet MS"/>
                <a:ea typeface="Trebuchet MS"/>
                <a:cs typeface="Trebuchet MS"/>
                <a:sym typeface="Trebuchet MS"/>
              </a:rPr>
              <a:t>Evidence Code Section 1220-1390</a:t>
            </a:r>
            <a:endParaRPr b="0" i="0" u="none" strike="noStrike" cap="none" baseline="0" dirty="0">
              <a:solidFill>
                <a:schemeClr val="lt1"/>
              </a:solidFill>
              <a:latin typeface="Trebuchet MS"/>
              <a:ea typeface="Trebuchet MS"/>
              <a:cs typeface="Trebuchet MS"/>
              <a:sym typeface="Trebuchet MS"/>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Trebuchet MS"/>
              <a:buNone/>
            </a:pPr>
            <a:r>
              <a:rPr lang="en-US" sz="3600" b="0" i="0" u="none" strike="noStrike" cap="none" baseline="0">
                <a:solidFill>
                  <a:schemeClr val="lt1"/>
                </a:solidFill>
                <a:latin typeface="Trebuchet MS"/>
                <a:ea typeface="Trebuchet MS"/>
                <a:cs typeface="Trebuchet MS"/>
                <a:sym typeface="Trebuchet MS"/>
              </a:rPr>
              <a:t>California vs. Federal Distinctions</a:t>
            </a:r>
            <a:br>
              <a:rPr lang="en-US" sz="3600" b="0" i="0" u="none" strike="noStrike" cap="none" baseline="0">
                <a:solidFill>
                  <a:schemeClr val="lt1"/>
                </a:solidFill>
                <a:latin typeface="Trebuchet MS"/>
                <a:ea typeface="Trebuchet MS"/>
                <a:cs typeface="Trebuchet MS"/>
                <a:sym typeface="Trebuchet MS"/>
              </a:rPr>
            </a:br>
            <a:r>
              <a:rPr lang="en-US" sz="2400" b="0" i="0" u="none" strike="noStrike" cap="none" baseline="0">
                <a:solidFill>
                  <a:schemeClr val="lt1"/>
                </a:solidFill>
                <a:latin typeface="Trebuchet MS"/>
                <a:ea typeface="Trebuchet MS"/>
                <a:cs typeface="Trebuchet MS"/>
                <a:sym typeface="Trebuchet MS"/>
              </a:rPr>
              <a:t>Remember that the Rules Are Not the Same </a:t>
            </a:r>
          </a:p>
        </p:txBody>
      </p:sp>
      <p:sp>
        <p:nvSpPr>
          <p:cNvPr id="257" name="Shape 257"/>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Examples of Problem Areas:</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Exclusion for Public Policy</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Evidence of Sexual Assault or Child Molestation</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Scientific Expert Evidence</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Prior Convictions</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Evidence Regarding Truthfulness </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Privileges </a:t>
            </a:r>
          </a:p>
          <a:p>
            <a:pPr marL="685800" marR="0" lvl="1" indent="-228600" algn="l" rtl="0">
              <a:lnSpc>
                <a:spcPct val="90000"/>
              </a:lnSpc>
              <a:spcBef>
                <a:spcPts val="500"/>
              </a:spcBef>
              <a:buClr>
                <a:schemeClr val="lt1"/>
              </a:buClr>
              <a:buSzPct val="100000"/>
              <a:buFont typeface="Arial"/>
              <a:buChar char="•"/>
            </a:pPr>
            <a:r>
              <a:rPr lang="en-US" sz="2000" b="0" i="0" u="none" strike="noStrike" cap="none" baseline="0">
                <a:solidFill>
                  <a:schemeClr val="lt1"/>
                </a:solidFill>
                <a:latin typeface="Trebuchet MS"/>
                <a:ea typeface="Trebuchet MS"/>
                <a:cs typeface="Trebuchet MS"/>
                <a:sym typeface="Trebuchet MS"/>
              </a:rPr>
              <a:t>Judicial Notice</a:t>
            </a:r>
          </a:p>
          <a:p>
            <a:pPr marL="228600" marR="0" lvl="0" indent="-228600" algn="l" rtl="0">
              <a:lnSpc>
                <a:spcPct val="90000"/>
              </a:lnSpc>
              <a:spcBef>
                <a:spcPts val="1000"/>
              </a:spcBef>
              <a:buClr>
                <a:schemeClr val="lt1"/>
              </a:buClr>
              <a:buSzPct val="100000"/>
              <a:buFont typeface="Arial"/>
              <a:buChar char="•"/>
            </a:pPr>
            <a:r>
              <a:rPr lang="en-US" sz="2400" b="0" i="0" u="none" strike="noStrike" cap="none" baseline="0">
                <a:solidFill>
                  <a:schemeClr val="lt1"/>
                </a:solidFill>
                <a:latin typeface="Trebuchet MS"/>
                <a:ea typeface="Trebuchet MS"/>
                <a:cs typeface="Trebuchet MS"/>
                <a:sym typeface="Trebuchet MS"/>
              </a:rPr>
              <a:t>Don’t assume the FRE’s are the same as the California Evidence Code!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2900" b="0" i="0" u="none" strike="noStrike" cap="none" baseline="0">
                <a:solidFill>
                  <a:schemeClr val="lt1"/>
                </a:solidFill>
                <a:latin typeface="Domine"/>
                <a:ea typeface="Domine"/>
                <a:cs typeface="Domine"/>
                <a:sym typeface="Domine"/>
              </a:rPr>
              <a:t>What Types of Evidence are Considered a “Writing”?</a:t>
            </a:r>
          </a:p>
        </p:txBody>
      </p:sp>
      <p:sp>
        <p:nvSpPr>
          <p:cNvPr id="263" name="Shape 263"/>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lt1"/>
              </a:buClr>
              <a:buSzPct val="100000"/>
              <a:buFont typeface="Arial"/>
              <a:buChar char="•"/>
            </a:pPr>
            <a:r>
              <a:rPr lang="en-US" sz="2600" b="1" i="0" u="none" strike="noStrike" cap="none" baseline="0" dirty="0">
                <a:solidFill>
                  <a:schemeClr val="lt1"/>
                </a:solidFill>
                <a:latin typeface="Trebuchet MS"/>
                <a:ea typeface="Trebuchet MS"/>
                <a:cs typeface="Trebuchet MS"/>
                <a:sym typeface="Trebuchet MS"/>
              </a:rPr>
              <a:t>Any written document (including letters, documents for business purposes such as check stubs and reports, expense </a:t>
            </a:r>
            <a:r>
              <a:rPr lang="en-US" sz="2600" b="1" i="0" u="none" strike="noStrike" cap="none" baseline="0" dirty="0" smtClean="0">
                <a:solidFill>
                  <a:schemeClr val="lt1"/>
                </a:solidFill>
                <a:latin typeface="Trebuchet MS"/>
                <a:ea typeface="Trebuchet MS"/>
                <a:cs typeface="Trebuchet MS"/>
                <a:sym typeface="Trebuchet MS"/>
              </a:rPr>
              <a:t>declarations, </a:t>
            </a:r>
            <a:r>
              <a:rPr lang="en-US" sz="2600" b="1" i="0" u="none" strike="noStrike" cap="none" baseline="0" dirty="0" err="1" smtClean="0">
                <a:solidFill>
                  <a:schemeClr val="lt1"/>
                </a:solidFill>
                <a:latin typeface="Trebuchet MS"/>
                <a:ea typeface="Trebuchet MS"/>
                <a:cs typeface="Trebuchet MS"/>
                <a:sym typeface="Trebuchet MS"/>
              </a:rPr>
              <a:t>etc</a:t>
            </a:r>
            <a:r>
              <a:rPr lang="en-US" sz="2600" b="1" i="0" u="none" strike="noStrike" cap="none" baseline="0" dirty="0" smtClean="0">
                <a:solidFill>
                  <a:schemeClr val="lt1"/>
                </a:solidFill>
                <a:latin typeface="Trebuchet MS"/>
                <a:ea typeface="Trebuchet MS"/>
                <a:cs typeface="Trebuchet MS"/>
                <a:sym typeface="Trebuchet MS"/>
              </a:rPr>
              <a:t>).</a:t>
            </a:r>
            <a:endParaRPr lang="en-US" sz="2600" b="1" i="0" u="none" strike="noStrike" cap="none" baseline="0" dirty="0">
              <a:solidFill>
                <a:schemeClr val="lt1"/>
              </a:solidFill>
              <a:latin typeface="Trebuchet MS"/>
              <a:ea typeface="Trebuchet MS"/>
              <a:cs typeface="Trebuchet MS"/>
              <a:sym typeface="Trebuchet MS"/>
            </a:endParaRPr>
          </a:p>
          <a:p>
            <a:pPr marL="228600" marR="0" lvl="0" indent="-228600" algn="l" rtl="0">
              <a:lnSpc>
                <a:spcPct val="75000"/>
              </a:lnSpc>
              <a:spcBef>
                <a:spcPts val="1000"/>
              </a:spcBef>
              <a:buClr>
                <a:schemeClr val="lt1"/>
              </a:buClr>
              <a:buSzPct val="100000"/>
              <a:buFont typeface="Arial"/>
              <a:buChar char="•"/>
            </a:pPr>
            <a:r>
              <a:rPr lang="en-US" sz="2600" b="1" i="0" u="none" strike="noStrike" cap="none" baseline="0" dirty="0">
                <a:solidFill>
                  <a:schemeClr val="lt1"/>
                </a:solidFill>
                <a:latin typeface="Trebuchet MS"/>
                <a:ea typeface="Trebuchet MS"/>
                <a:cs typeface="Trebuchet MS"/>
                <a:sym typeface="Trebuchet MS"/>
              </a:rPr>
              <a:t>Other forms of </a:t>
            </a:r>
            <a:r>
              <a:rPr lang="en-US" sz="2600" b="1" i="0" u="none" strike="noStrike" cap="none" baseline="0" dirty="0" smtClean="0">
                <a:solidFill>
                  <a:schemeClr val="lt1"/>
                </a:solidFill>
                <a:latin typeface="Trebuchet MS"/>
                <a:ea typeface="Trebuchet MS"/>
                <a:cs typeface="Trebuchet MS"/>
                <a:sym typeface="Trebuchet MS"/>
              </a:rPr>
              <a:t>communication</a:t>
            </a:r>
            <a:r>
              <a:rPr lang="en-US" sz="2600" b="1" i="0" u="none" strike="noStrike" cap="none" dirty="0" smtClean="0">
                <a:solidFill>
                  <a:schemeClr val="lt1"/>
                </a:solidFill>
                <a:latin typeface="Trebuchet MS"/>
                <a:ea typeface="Trebuchet MS"/>
                <a:cs typeface="Trebuchet MS"/>
                <a:sym typeface="Trebuchet MS"/>
              </a:rPr>
              <a:t> including </a:t>
            </a:r>
            <a:r>
              <a:rPr lang="en-US" sz="2600" b="1" i="0" u="none" strike="noStrike" cap="none" baseline="0" dirty="0" smtClean="0">
                <a:solidFill>
                  <a:schemeClr val="lt1"/>
                </a:solidFill>
                <a:latin typeface="Trebuchet MS"/>
                <a:ea typeface="Trebuchet MS"/>
                <a:cs typeface="Trebuchet MS"/>
                <a:sym typeface="Trebuchet MS"/>
              </a:rPr>
              <a:t>pictures</a:t>
            </a:r>
            <a:r>
              <a:rPr lang="en-US" sz="2600" b="1" i="0" u="none" strike="noStrike" cap="none" baseline="0" dirty="0">
                <a:solidFill>
                  <a:schemeClr val="lt1"/>
                </a:solidFill>
                <a:latin typeface="Trebuchet MS"/>
                <a:ea typeface="Trebuchet MS"/>
                <a:cs typeface="Trebuchet MS"/>
                <a:sym typeface="Trebuchet MS"/>
              </a:rPr>
              <a:t>, sounds, symbols, </a:t>
            </a:r>
            <a:r>
              <a:rPr lang="en-US" sz="2600" b="1" i="0" u="none" strike="noStrike" cap="none" baseline="0" dirty="0" smtClean="0">
                <a:solidFill>
                  <a:schemeClr val="lt1"/>
                </a:solidFill>
                <a:latin typeface="Trebuchet MS"/>
                <a:ea typeface="Trebuchet MS"/>
                <a:cs typeface="Trebuchet MS"/>
                <a:sym typeface="Trebuchet MS"/>
              </a:rPr>
              <a:t>etc</a:t>
            </a:r>
            <a:r>
              <a:rPr lang="en-US" sz="2600" b="1" dirty="0" smtClean="0">
                <a:solidFill>
                  <a:schemeClr val="lt1"/>
                </a:solidFill>
                <a:latin typeface="Trebuchet MS"/>
                <a:ea typeface="Trebuchet MS"/>
                <a:cs typeface="Trebuchet MS"/>
                <a:sym typeface="Trebuchet MS"/>
              </a:rPr>
              <a:t>.</a:t>
            </a:r>
            <a:endParaRPr lang="en-US" sz="2600" b="1" i="0" u="none" strike="noStrike" cap="none" baseline="0" dirty="0">
              <a:solidFill>
                <a:schemeClr val="lt1"/>
              </a:solidFill>
              <a:latin typeface="Trebuchet MS"/>
              <a:ea typeface="Trebuchet MS"/>
              <a:cs typeface="Trebuchet MS"/>
              <a:sym typeface="Trebuchet MS"/>
            </a:endParaRPr>
          </a:p>
          <a:p>
            <a:pPr marL="228600" marR="0" lvl="0" indent="-228600" algn="l" rtl="0">
              <a:lnSpc>
                <a:spcPct val="75000"/>
              </a:lnSpc>
              <a:spcBef>
                <a:spcPts val="1000"/>
              </a:spcBef>
              <a:buClr>
                <a:schemeClr val="lt1"/>
              </a:buClr>
              <a:buSzPct val="100000"/>
              <a:buFont typeface="Arial"/>
              <a:buChar char="•"/>
            </a:pPr>
            <a:r>
              <a:rPr lang="en-US" sz="2600" b="1" i="0" u="none" strike="noStrike" cap="none" baseline="0" dirty="0">
                <a:solidFill>
                  <a:schemeClr val="lt1"/>
                </a:solidFill>
                <a:latin typeface="Trebuchet MS"/>
                <a:ea typeface="Trebuchet MS"/>
                <a:cs typeface="Trebuchet MS"/>
                <a:sym typeface="Trebuchet MS"/>
              </a:rPr>
              <a:t>Electronic Communications can also be classified as a writing</a:t>
            </a:r>
          </a:p>
          <a:p>
            <a:pPr marL="685800" marR="0" lvl="1" indent="-228600" algn="l" rtl="0">
              <a:lnSpc>
                <a:spcPct val="75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Text Messages and Emails</a:t>
            </a:r>
          </a:p>
          <a:p>
            <a:pPr marL="685800" marR="0" lvl="1" indent="-228600" algn="l" rtl="0">
              <a:lnSpc>
                <a:spcPct val="75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Video Recordings and Pictures </a:t>
            </a:r>
          </a:p>
          <a:p>
            <a:pPr marL="685800" marR="0" lvl="1" indent="-228600" algn="l" rtl="0">
              <a:lnSpc>
                <a:spcPct val="75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Voicemails </a:t>
            </a:r>
          </a:p>
          <a:p>
            <a:pPr marL="685800" marR="0" lvl="1" indent="-228600" algn="l" rtl="0">
              <a:lnSpc>
                <a:spcPct val="75000"/>
              </a:lnSpc>
              <a:spcBef>
                <a:spcPts val="500"/>
              </a:spcBef>
              <a:buClr>
                <a:schemeClr val="lt1"/>
              </a:buClr>
              <a:buSzPct val="100000"/>
              <a:buFont typeface="Arial"/>
              <a:buChar char="•"/>
            </a:pPr>
            <a:r>
              <a:rPr lang="en-US" sz="2200" b="0" i="0" u="none" strike="noStrike" cap="none" baseline="0" dirty="0">
                <a:solidFill>
                  <a:schemeClr val="lt1"/>
                </a:solidFill>
                <a:latin typeface="Trebuchet MS"/>
                <a:ea typeface="Trebuchet MS"/>
                <a:cs typeface="Trebuchet MS"/>
                <a:sym typeface="Trebuchet MS"/>
              </a:rPr>
              <a:t>Facebook Pages, Instagram Pictures, and Twitter Posts</a:t>
            </a:r>
          </a:p>
          <a:p>
            <a:pPr marL="228600" marR="0" lvl="0" indent="-87629" algn="l" rtl="0">
              <a:lnSpc>
                <a:spcPct val="75000"/>
              </a:lnSpc>
              <a:spcBef>
                <a:spcPts val="1000"/>
              </a:spcBef>
              <a:buClr>
                <a:schemeClr val="lt1"/>
              </a:buClr>
              <a:buFont typeface="Arial"/>
              <a:buNone/>
            </a:pPr>
            <a:endParaRPr sz="2200" b="0" i="0" u="none" strike="noStrike" cap="none" baseline="0" dirty="0">
              <a:solidFill>
                <a:schemeClr val="lt1"/>
              </a:solidFill>
              <a:latin typeface="Trebuchet MS"/>
              <a:ea typeface="Trebuchet MS"/>
              <a:cs typeface="Trebuchet MS"/>
              <a:sym typeface="Trebuchet MS"/>
            </a:endParaRPr>
          </a:p>
          <a:p>
            <a:pPr marL="0" marR="0" lvl="0" indent="0" algn="l" rtl="0">
              <a:lnSpc>
                <a:spcPct val="75000"/>
              </a:lnSpc>
              <a:spcBef>
                <a:spcPts val="1000"/>
              </a:spcBef>
              <a:buClr>
                <a:schemeClr val="lt1"/>
              </a:buClr>
              <a:buFont typeface="Arial"/>
              <a:buNone/>
            </a:pPr>
            <a:endParaRPr sz="2200" b="0" i="0" u="none" strike="noStrike" cap="none" baseline="0" dirty="0">
              <a:solidFill>
                <a:schemeClr val="lt1"/>
              </a:solidFill>
              <a:latin typeface="Trebuchet MS"/>
              <a:ea typeface="Trebuchet MS"/>
              <a:cs typeface="Trebuchet MS"/>
              <a:sym typeface="Trebuchet MS"/>
            </a:endParaRPr>
          </a:p>
        </p:txBody>
      </p:sp>
      <p:pic>
        <p:nvPicPr>
          <p:cNvPr id="264" name="Shape 264"/>
          <p:cNvPicPr preferRelativeResize="0"/>
          <p:nvPr/>
        </p:nvPicPr>
        <p:blipFill rotWithShape="1">
          <a:blip r:embed="rId3">
            <a:alphaModFix/>
          </a:blip>
          <a:srcRect/>
          <a:stretch/>
        </p:blipFill>
        <p:spPr>
          <a:xfrm flipH="1">
            <a:off x="9064248" y="4110773"/>
            <a:ext cx="2665926" cy="255645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rl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3128</Words>
  <Application>Microsoft Office PowerPoint</Application>
  <PresentationFormat>Custom</PresentationFormat>
  <Paragraphs>326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Berlin</vt:lpstr>
      <vt:lpstr>Admitting Social Media Evidence </vt:lpstr>
      <vt:lpstr>Starting Off With the Final Product</vt:lpstr>
      <vt:lpstr>Getting a “Writing” into Evidence</vt:lpstr>
      <vt:lpstr>The 5 Steps to Admitting  Writings</vt:lpstr>
      <vt:lpstr>What Evidence Codes Apply? Form of Question and Relevance</vt:lpstr>
      <vt:lpstr>What Evidence Codes Apply? Writings and Content</vt:lpstr>
      <vt:lpstr>What Evidence Codes Apply? Authentication and Hearsay</vt:lpstr>
      <vt:lpstr>California vs. Federal Distinctions Remember that the Rules Are Not the Same </vt:lpstr>
      <vt:lpstr>What Types of Evidence are Considered a “Writing”?</vt:lpstr>
      <vt:lpstr>Getting a “Writing” into Evidence</vt:lpstr>
      <vt:lpstr>Authentication  Evidence Code Section 1410-1421</vt:lpstr>
      <vt:lpstr>Authentication at Issue  Two Requirements to Meet</vt:lpstr>
      <vt:lpstr>Authentication  What to Consider </vt:lpstr>
      <vt:lpstr>Authentication What to Consider </vt:lpstr>
      <vt:lpstr>Authentication  What to Consider </vt:lpstr>
      <vt:lpstr>How to Lay the Foundation</vt:lpstr>
      <vt:lpstr>Getting a “Writing” into Evidence</vt:lpstr>
      <vt:lpstr>An Overview of the Steps  Steps 1-3</vt:lpstr>
      <vt:lpstr>An Overview of the Steps Steps 4-6</vt:lpstr>
      <vt:lpstr>An Overview of the Steps Steps 7-10</vt:lpstr>
      <vt:lpstr>Getting a “Writing” into Evidence</vt:lpstr>
      <vt:lpstr>Written Documents </vt:lpstr>
      <vt:lpstr>Written Documents  Letters or Calendars</vt:lpstr>
      <vt:lpstr>Getting a “Writing” into Evidence</vt:lpstr>
      <vt:lpstr>Electronic Communications The Wrong Way</vt:lpstr>
      <vt:lpstr>Electronic Communications General</vt:lpstr>
      <vt:lpstr>Electronic Communications Presenting the Evidence</vt:lpstr>
      <vt:lpstr>Electronic Communications Editing is All Too Easy!</vt:lpstr>
      <vt:lpstr>Electronic Communications  Photos </vt:lpstr>
      <vt:lpstr>The Photograph Video</vt:lpstr>
      <vt:lpstr>Foundational Questions  Photos</vt:lpstr>
      <vt:lpstr>Testimonial Evidence vs. Real Evidence</vt:lpstr>
      <vt:lpstr>Electronic Communications Video Recordings and Voicemails </vt:lpstr>
      <vt:lpstr>The Security Camera Video</vt:lpstr>
      <vt:lpstr>Foundational Questions Voicemail or Recording</vt:lpstr>
      <vt:lpstr>Electronic Communications Emails </vt:lpstr>
      <vt:lpstr>The (Ubiquitous) Email</vt:lpstr>
      <vt:lpstr>Foundational Questions Email</vt:lpstr>
      <vt:lpstr>Electronic Communication Text Messages</vt:lpstr>
      <vt:lpstr>Admitting Text Messages Video</vt:lpstr>
      <vt:lpstr>Foundational Questions Text Message Conversation</vt:lpstr>
      <vt:lpstr>Getting a “Writing” into Evidence</vt:lpstr>
      <vt:lpstr>Electronic Communications Facebook Pages, Instagram Photos or other Social Media Pages </vt:lpstr>
      <vt:lpstr>Admitting Facebook Posts</vt:lpstr>
      <vt:lpstr>Embarrassing Facebook Posts</vt:lpstr>
      <vt:lpstr>Foundational Questions Social Media Screenshots </vt:lpstr>
      <vt:lpstr>Important Cases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Admitting Social Media Evidence</dc:title>
  <dc:creator>Monti, Frank</dc:creator>
  <cp:lastModifiedBy>montif</cp:lastModifiedBy>
  <cp:revision>15</cp:revision>
  <dcterms:modified xsi:type="dcterms:W3CDTF">2015-05-20T16:13:15Z</dcterms:modified>
</cp:coreProperties>
</file>