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3"/>
  </p:handoutMasterIdLst>
  <p:sldIdLst>
    <p:sldId id="294" r:id="rId2"/>
    <p:sldId id="293" r:id="rId3"/>
    <p:sldId id="291" r:id="rId4"/>
    <p:sldId id="298" r:id="rId5"/>
    <p:sldId id="280" r:id="rId6"/>
    <p:sldId id="292" r:id="rId7"/>
    <p:sldId id="302" r:id="rId8"/>
    <p:sldId id="295" r:id="rId9"/>
    <p:sldId id="303" r:id="rId10"/>
    <p:sldId id="281" r:id="rId11"/>
    <p:sldId id="299" r:id="rId12"/>
    <p:sldId id="261" r:id="rId13"/>
    <p:sldId id="262" r:id="rId14"/>
    <p:sldId id="288" r:id="rId15"/>
    <p:sldId id="304" r:id="rId16"/>
    <p:sldId id="301" r:id="rId17"/>
    <p:sldId id="300" r:id="rId18"/>
    <p:sldId id="277" r:id="rId19"/>
    <p:sldId id="290" r:id="rId20"/>
    <p:sldId id="296" r:id="rId21"/>
    <p:sldId id="297"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15" autoAdjust="0"/>
    <p:restoredTop sz="94599"/>
  </p:normalViewPr>
  <p:slideViewPr>
    <p:cSldViewPr snapToGrid="0" snapToObjects="1">
      <p:cViewPr varScale="1">
        <p:scale>
          <a:sx n="94" d="100"/>
          <a:sy n="94" d="100"/>
        </p:scale>
        <p:origin x="96" y="9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617613611826851E-2"/>
          <c:y val="6.8642473870383837E-4"/>
          <c:w val="0.9689232818338076"/>
          <c:h val="0.88385212494718901"/>
        </c:manualLayout>
      </c:layout>
      <c:barChart>
        <c:barDir val="col"/>
        <c:grouping val="clustered"/>
        <c:varyColors val="0"/>
        <c:ser>
          <c:idx val="0"/>
          <c:order val="0"/>
          <c:tx>
            <c:strRef>
              <c:f>Sheet1!$B$1</c:f>
              <c:strCache>
                <c:ptCount val="1"/>
                <c:pt idx="0">
                  <c:v>Participants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3"/>
              <c:tx>
                <c:rich>
                  <a:bodyPr/>
                  <a:lstStyle/>
                  <a:p>
                    <a:fld id="{E7FD5910-D0CC-4BFC-9F20-EEDA2162B8F9}"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EF-294D-BB51-2DF65847CAB6}"/>
                </c:ext>
              </c:extLst>
            </c:dLbl>
            <c:dLbl>
              <c:idx val="16"/>
              <c:tx>
                <c:rich>
                  <a:bodyPr/>
                  <a:lstStyle/>
                  <a:p>
                    <a:fld id="{34461C7B-0D26-4E4C-9A74-585221B181BF}"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CB-4EA9-A2B3-130803B761D5}"/>
                </c:ext>
              </c:extLst>
            </c:dLbl>
            <c:dLbl>
              <c:idx val="17"/>
              <c:tx>
                <c:rich>
                  <a:bodyPr/>
                  <a:lstStyle/>
                  <a:p>
                    <a:fld id="{EFA101DF-6B81-498D-891A-2D987CEA27DE}"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CB-4EA9-A2B3-130803B761D5}"/>
                </c:ext>
              </c:extLst>
            </c:dLbl>
            <c:dLbl>
              <c:idx val="18"/>
              <c:tx>
                <c:rich>
                  <a:bodyPr/>
                  <a:lstStyle/>
                  <a:p>
                    <a:fld id="{A58F9736-9E1A-431E-8F50-B173FB6EA9A4}"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CB-4EA9-A2B3-130803B761D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1st Quarter</c:v>
                </c:pt>
                <c:pt idx="1">
                  <c:v>2nd Quarter</c:v>
                </c:pt>
                <c:pt idx="2">
                  <c:v>3rd Quarter</c:v>
                </c:pt>
                <c:pt idx="3">
                  <c:v>4th Quarter</c:v>
                </c:pt>
              </c:strCache>
            </c:strRef>
          </c:cat>
          <c:val>
            <c:numRef>
              <c:f>Sheet1!$B$2:$B$5</c:f>
              <c:numCache>
                <c:formatCode>General</c:formatCode>
                <c:ptCount val="4"/>
                <c:pt idx="0">
                  <c:v>51</c:v>
                </c:pt>
                <c:pt idx="1">
                  <c:v>173</c:v>
                </c:pt>
                <c:pt idx="2">
                  <c:v>179</c:v>
                </c:pt>
                <c:pt idx="3">
                  <c:v>79</c:v>
                </c:pt>
              </c:numCache>
            </c:numRef>
          </c:val>
          <c:extLst>
            <c:ext xmlns:c16="http://schemas.microsoft.com/office/drawing/2014/chart" uri="{C3380CC4-5D6E-409C-BE32-E72D297353CC}">
              <c16:uniqueId val="{00000001-03D6-4AD3-8F65-E890F9C56981}"/>
            </c:ext>
          </c:extLst>
        </c:ser>
        <c:dLbls>
          <c:showLegendKey val="0"/>
          <c:showVal val="1"/>
          <c:showCatName val="0"/>
          <c:showSerName val="0"/>
          <c:showPercent val="0"/>
          <c:showBubbleSize val="0"/>
        </c:dLbls>
        <c:gapWidth val="41"/>
        <c:axId val="126109952"/>
        <c:axId val="126136320"/>
      </c:barChart>
      <c:catAx>
        <c:axId val="12610995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1400" dirty="0" smtClean="0"/>
                  <a:t>FY 18-19</a:t>
                </a:r>
                <a:r>
                  <a:rPr lang="en-US" sz="1400" baseline="0" dirty="0" smtClean="0"/>
                  <a:t> Quarter Total: </a:t>
                </a:r>
                <a:r>
                  <a:rPr lang="en-US" sz="1400" baseline="0" dirty="0" smtClean="0"/>
                  <a:t>482</a:t>
                </a:r>
                <a:endParaRPr lang="en-US" sz="1400" dirty="0"/>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126136320"/>
        <c:crosses val="autoZero"/>
        <c:auto val="0"/>
        <c:lblAlgn val="ctr"/>
        <c:lblOffset val="100"/>
        <c:noMultiLvlLbl val="0"/>
      </c:catAx>
      <c:valAx>
        <c:axId val="126136320"/>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smtClean="0"/>
                  <a:t>SRL</a:t>
                </a:r>
                <a:r>
                  <a:rPr lang="en-US" baseline="0" dirty="0" smtClean="0"/>
                  <a:t> Participation</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one"/>
        <c:crossAx val="126109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Registrants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Ventura County - West</c:v>
                </c:pt>
                <c:pt idx="1">
                  <c:v>Ventura County - East</c:v>
                </c:pt>
                <c:pt idx="2">
                  <c:v>Outside Ventura - CA</c:v>
                </c:pt>
                <c:pt idx="3">
                  <c:v>Outside State of CA </c:v>
                </c:pt>
              </c:strCache>
            </c:strRef>
          </c:cat>
          <c:val>
            <c:numRef>
              <c:f>Sheet1!$B$2:$B$5</c:f>
              <c:numCache>
                <c:formatCode>General</c:formatCode>
                <c:ptCount val="4"/>
                <c:pt idx="0">
                  <c:v>237</c:v>
                </c:pt>
                <c:pt idx="1">
                  <c:v>142</c:v>
                </c:pt>
                <c:pt idx="2">
                  <c:v>55</c:v>
                </c:pt>
                <c:pt idx="3">
                  <c:v>48</c:v>
                </c:pt>
              </c:numCache>
            </c:numRef>
          </c:val>
          <c:extLst>
            <c:ext xmlns:c16="http://schemas.microsoft.com/office/drawing/2014/chart" uri="{C3380CC4-5D6E-409C-BE32-E72D297353CC}">
              <c16:uniqueId val="{00000000-C698-5E4D-A64E-2400A915A2E7}"/>
            </c:ext>
          </c:extLst>
        </c:ser>
        <c:dLbls>
          <c:showLegendKey val="0"/>
          <c:showVal val="1"/>
          <c:showCatName val="0"/>
          <c:showSerName val="0"/>
          <c:showPercent val="0"/>
          <c:showBubbleSize val="0"/>
        </c:dLbls>
        <c:gapWidth val="41"/>
        <c:axId val="126109952"/>
        <c:axId val="126136320"/>
      </c:barChart>
      <c:catAx>
        <c:axId val="12610995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baseline="0" dirty="0" smtClean="0"/>
                  <a:t>Geographic Area</a:t>
                </a:r>
                <a:endParaRPr lang="en-US" dirty="0"/>
              </a:p>
            </c:rich>
          </c:tx>
          <c:layout>
            <c:manualLayout>
              <c:xMode val="edge"/>
              <c:yMode val="edge"/>
              <c:x val="0.44366069308588818"/>
              <c:y val="0.9549565765288513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126136320"/>
        <c:crosses val="autoZero"/>
        <c:auto val="1"/>
        <c:lblAlgn val="ctr"/>
        <c:lblOffset val="100"/>
        <c:noMultiLvlLbl val="0"/>
      </c:catAx>
      <c:valAx>
        <c:axId val="126136320"/>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smtClean="0"/>
                  <a:t>SRL Participation</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one"/>
        <c:crossAx val="126109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Registrants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F57-6A4A-AF98-F4F7352F648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F57-6A4A-AF98-F4F7352F648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F57-6A4A-AF98-F4F7352F648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F57-6A4A-AF98-F4F7352F648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No</c:v>
                </c:pt>
                <c:pt idx="1">
                  <c:v>Yes, 1 time</c:v>
                </c:pt>
                <c:pt idx="2">
                  <c:v>Yes, 2-3 times</c:v>
                </c:pt>
                <c:pt idx="3">
                  <c:v>Yes, more than 3 times</c:v>
                </c:pt>
              </c:strCache>
            </c:strRef>
          </c:cat>
          <c:val>
            <c:numRef>
              <c:f>Sheet1!$B$2:$B$5</c:f>
              <c:numCache>
                <c:formatCode>General</c:formatCode>
                <c:ptCount val="4"/>
                <c:pt idx="0">
                  <c:v>294.5</c:v>
                </c:pt>
                <c:pt idx="1">
                  <c:v>99.6</c:v>
                </c:pt>
                <c:pt idx="2">
                  <c:v>69.099999999999994</c:v>
                </c:pt>
                <c:pt idx="3">
                  <c:v>82.8</c:v>
                </c:pt>
              </c:numCache>
            </c:numRef>
          </c:val>
          <c:extLst>
            <c:ext xmlns:c16="http://schemas.microsoft.com/office/drawing/2014/chart" uri="{C3380CC4-5D6E-409C-BE32-E72D297353CC}">
              <c16:uniqueId val="{00000008-1F57-6A4A-AF98-F4F7352F648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Registrants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640-AA4E-813F-E452FCD171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640-AA4E-813F-E452FCD1714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640-AA4E-813F-E452FCD1714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640-AA4E-813F-E452FCD1714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3AF-4956-A358-8494259BCD0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C01-544D-9BEC-A138113B0F5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C01-544D-9BEC-A138113B0F51}"/>
              </c:ext>
            </c:extLst>
          </c:dPt>
          <c:dLbls>
            <c:dLbl>
              <c:idx val="2"/>
              <c:layout>
                <c:manualLayout>
                  <c:x val="9.4196596422266611E-3"/>
                  <c:y val="0.1054379916781035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640-AA4E-813F-E452FCD17149}"/>
                </c:ext>
              </c:extLst>
            </c:dLbl>
            <c:dLbl>
              <c:idx val="3"/>
              <c:layout>
                <c:manualLayout>
                  <c:x val="1.608652673810157E-2"/>
                  <c:y val="0.10277574017917925"/>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6640-AA4E-813F-E452FCD17149}"/>
                </c:ext>
              </c:extLst>
            </c:dLbl>
            <c:dLbl>
              <c:idx val="4"/>
              <c:layout>
                <c:manualLayout>
                  <c:x val="1.2012621969021371E-2"/>
                  <c:y val="7.480287371176241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F3AF-4956-A358-8494259BCD07}"/>
                </c:ext>
              </c:extLst>
            </c:dLbl>
            <c:dLbl>
              <c:idx val="5"/>
              <c:delete val="1"/>
              <c:extLst>
                <c:ext xmlns:c15="http://schemas.microsoft.com/office/drawing/2012/chart" uri="{CE6537A1-D6FC-4f65-9D91-7224C49458BB}"/>
                <c:ext xmlns:c16="http://schemas.microsoft.com/office/drawing/2014/chart" uri="{C3380CC4-5D6E-409C-BE32-E72D297353CC}">
                  <c16:uniqueId val="{0000000B-8C01-544D-9BEC-A138113B0F51}"/>
                </c:ext>
              </c:extLst>
            </c:dLbl>
            <c:dLbl>
              <c:idx val="6"/>
              <c:delete val="1"/>
              <c:extLst>
                <c:ext xmlns:c15="http://schemas.microsoft.com/office/drawing/2012/chart" uri="{CE6537A1-D6FC-4f65-9D91-7224C49458BB}"/>
                <c:ext xmlns:c16="http://schemas.microsoft.com/office/drawing/2014/chart" uri="{C3380CC4-5D6E-409C-BE32-E72D297353CC}">
                  <c16:uniqueId val="{0000000D-8C01-544D-9BEC-A138113B0F5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Sheet1!$A$2:$A$8</c:f>
              <c:strCache>
                <c:ptCount val="7"/>
                <c:pt idx="0">
                  <c:v>Court Website</c:v>
                </c:pt>
                <c:pt idx="1">
                  <c:v>Court Staff</c:v>
                </c:pt>
                <c:pt idx="2">
                  <c:v>Advertisement or Flyer</c:v>
                </c:pt>
                <c:pt idx="3">
                  <c:v>Friend</c:v>
                </c:pt>
                <c:pt idx="4">
                  <c:v>Department of Child Support Services</c:v>
                </c:pt>
                <c:pt idx="5">
                  <c:v>YouTube</c:v>
                </c:pt>
                <c:pt idx="6">
                  <c:v>Military </c:v>
                </c:pt>
              </c:strCache>
            </c:strRef>
          </c:cat>
          <c:val>
            <c:numRef>
              <c:f>Sheet1!$B$2:$B$8</c:f>
              <c:numCache>
                <c:formatCode>General</c:formatCode>
                <c:ptCount val="7"/>
                <c:pt idx="0">
                  <c:v>268</c:v>
                </c:pt>
                <c:pt idx="1">
                  <c:v>200</c:v>
                </c:pt>
                <c:pt idx="2">
                  <c:v>18</c:v>
                </c:pt>
                <c:pt idx="3">
                  <c:v>23</c:v>
                </c:pt>
                <c:pt idx="4">
                  <c:v>15</c:v>
                </c:pt>
                <c:pt idx="5">
                  <c:v>1</c:v>
                </c:pt>
                <c:pt idx="6">
                  <c:v>1</c:v>
                </c:pt>
              </c:numCache>
            </c:numRef>
          </c:val>
          <c:extLst>
            <c:ext xmlns:c16="http://schemas.microsoft.com/office/drawing/2014/chart" uri="{C3380CC4-5D6E-409C-BE32-E72D297353CC}">
              <c16:uniqueId val="{0000000A-6640-AA4E-813F-E452FCD1714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Registrants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F57-6A4A-AF98-F4F7352F648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F57-6A4A-AF98-F4F7352F648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F57-6A4A-AF98-F4F7352F648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F57-6A4A-AF98-F4F7352F648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Sheet1!$A$2:$A$4</c:f>
              <c:strCache>
                <c:ptCount val="3"/>
                <c:pt idx="0">
                  <c:v>Online </c:v>
                </c:pt>
                <c:pt idx="1">
                  <c:v>In Person</c:v>
                </c:pt>
                <c:pt idx="2">
                  <c:v>Both</c:v>
                </c:pt>
              </c:strCache>
            </c:strRef>
          </c:cat>
          <c:val>
            <c:numRef>
              <c:f>Sheet1!$B$2:$B$4</c:f>
              <c:numCache>
                <c:formatCode>General</c:formatCode>
                <c:ptCount val="3"/>
                <c:pt idx="0">
                  <c:v>47.5</c:v>
                </c:pt>
                <c:pt idx="1">
                  <c:v>6</c:v>
                </c:pt>
                <c:pt idx="2">
                  <c:v>46.5</c:v>
                </c:pt>
              </c:numCache>
            </c:numRef>
          </c:val>
          <c:extLst>
            <c:ext xmlns:c16="http://schemas.microsoft.com/office/drawing/2014/chart" uri="{C3380CC4-5D6E-409C-BE32-E72D297353CC}">
              <c16:uniqueId val="{00000008-1F57-6A4A-AF98-F4F7352F648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07/relationships/hdphoto" Target="../media/hdphoto1.wdp"/><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6.jpeg"/></Relationships>
</file>

<file path=ppt/diagrams/_rels/data7.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07/relationships/hdphoto" Target="../media/hdphoto1.wdp"/><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6.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C09FD-48BF-AA49-9F3E-EFE7B61D7A47}"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086F1FA2-27A8-B040-9D1D-A6D5F206B4D9}">
      <dgm:prSet/>
      <dgm:spPr/>
      <dgm:t>
        <a:bodyPr/>
        <a:lstStyle/>
        <a:p>
          <a:r>
            <a:rPr lang="en-US" b="1" dirty="0" smtClean="0"/>
            <a:t>2,807.08 </a:t>
          </a:r>
          <a:r>
            <a:rPr lang="en-US" b="1" dirty="0" smtClean="0"/>
            <a:t>Commuting Hours Saved</a:t>
          </a:r>
          <a:endParaRPr lang="en-US" b="1" dirty="0"/>
        </a:p>
      </dgm:t>
    </dgm:pt>
    <dgm:pt modelId="{0715E75B-614A-B14F-877A-B01911F66097}" type="parTrans" cxnId="{837D073D-FA30-4848-9C95-C6E27C39F581}">
      <dgm:prSet/>
      <dgm:spPr/>
      <dgm:t>
        <a:bodyPr/>
        <a:lstStyle/>
        <a:p>
          <a:endParaRPr lang="en-US"/>
        </a:p>
      </dgm:t>
    </dgm:pt>
    <dgm:pt modelId="{5A6F5D8C-53A5-1441-A345-A91E9A28A1D4}" type="sibTrans" cxnId="{837D073D-FA30-4848-9C95-C6E27C39F581}">
      <dgm:prSet/>
      <dgm:spPr/>
      <dgm:t>
        <a:bodyPr/>
        <a:lstStyle/>
        <a:p>
          <a:endParaRPr lang="en-US"/>
        </a:p>
      </dgm:t>
    </dgm:pt>
    <dgm:pt modelId="{605C4E04-7A8D-BF4F-9E40-8B9B3111B054}">
      <dgm:prSet/>
      <dgm:spPr/>
      <dgm:t>
        <a:bodyPr/>
        <a:lstStyle/>
        <a:p>
          <a:r>
            <a:rPr lang="en-US" b="1" dirty="0" smtClean="0"/>
            <a:t>175 </a:t>
          </a:r>
          <a:r>
            <a:rPr lang="en-US" b="1" dirty="0" smtClean="0"/>
            <a:t>Legal Self-Help Webinars Conducted</a:t>
          </a:r>
          <a:endParaRPr lang="en-US" b="1" dirty="0"/>
        </a:p>
      </dgm:t>
    </dgm:pt>
    <dgm:pt modelId="{538CDBC2-27A1-8A4D-8C2D-08A707BE2E2E}" type="parTrans" cxnId="{E5BD59FA-A617-8E49-9069-795F2245DC25}">
      <dgm:prSet/>
      <dgm:spPr/>
      <dgm:t>
        <a:bodyPr/>
        <a:lstStyle/>
        <a:p>
          <a:endParaRPr lang="en-US"/>
        </a:p>
      </dgm:t>
    </dgm:pt>
    <dgm:pt modelId="{D2900298-F5B6-B146-B9BE-6EB14ABD4173}" type="sibTrans" cxnId="{E5BD59FA-A617-8E49-9069-795F2245DC25}">
      <dgm:prSet/>
      <dgm:spPr/>
      <dgm:t>
        <a:bodyPr/>
        <a:lstStyle/>
        <a:p>
          <a:endParaRPr lang="en-US"/>
        </a:p>
      </dgm:t>
    </dgm:pt>
    <dgm:pt modelId="{FF57DB7F-DEC8-1845-A2AD-D4EC114E6366}">
      <dgm:prSet/>
      <dgm:spPr/>
      <dgm:t>
        <a:bodyPr/>
        <a:lstStyle/>
        <a:p>
          <a:r>
            <a:rPr lang="en-US" b="1" dirty="0" smtClean="0"/>
            <a:t>482 </a:t>
          </a:r>
          <a:r>
            <a:rPr lang="en-US" b="1" dirty="0" smtClean="0"/>
            <a:t>Self Represented Litigants Assisted</a:t>
          </a:r>
          <a:endParaRPr lang="en-US" b="1" dirty="0"/>
        </a:p>
      </dgm:t>
    </dgm:pt>
    <dgm:pt modelId="{1F34898B-4CB3-464B-9E59-FA39B69FC12E}" type="parTrans" cxnId="{8C33B12C-A67B-DB4D-834C-E628B2A98718}">
      <dgm:prSet/>
      <dgm:spPr/>
      <dgm:t>
        <a:bodyPr/>
        <a:lstStyle/>
        <a:p>
          <a:endParaRPr lang="en-US"/>
        </a:p>
      </dgm:t>
    </dgm:pt>
    <dgm:pt modelId="{0A4484B4-B4EE-524B-911F-12BD067EA058}" type="sibTrans" cxnId="{8C33B12C-A67B-DB4D-834C-E628B2A98718}">
      <dgm:prSet/>
      <dgm:spPr/>
      <dgm:t>
        <a:bodyPr/>
        <a:lstStyle/>
        <a:p>
          <a:endParaRPr lang="en-US"/>
        </a:p>
      </dgm:t>
    </dgm:pt>
    <dgm:pt modelId="{8D78DC59-810A-214E-9EF4-6225728D1DB8}">
      <dgm:prSet/>
      <dgm:spPr/>
      <dgm:t>
        <a:bodyPr/>
        <a:lstStyle/>
        <a:p>
          <a:r>
            <a:rPr lang="en-US" b="1" dirty="0" smtClean="0"/>
            <a:t>140,888 </a:t>
          </a:r>
          <a:r>
            <a:rPr lang="en-US" b="1" dirty="0" err="1" smtClean="0"/>
            <a:t>lbs</a:t>
          </a:r>
          <a:r>
            <a:rPr lang="en-US" b="1" dirty="0" smtClean="0"/>
            <a:t> of CO</a:t>
          </a:r>
          <a:r>
            <a:rPr lang="en-US" b="1" baseline="-25000" dirty="0" smtClean="0"/>
            <a:t>2</a:t>
          </a:r>
          <a:r>
            <a:rPr lang="en-US" b="1" dirty="0" smtClean="0"/>
            <a:t> Emissions Reduced</a:t>
          </a:r>
          <a:endParaRPr lang="en-US" b="1" dirty="0"/>
        </a:p>
      </dgm:t>
    </dgm:pt>
    <dgm:pt modelId="{E2BC17E7-4318-AA4F-8AD8-6761FC26DA9F}" type="parTrans" cxnId="{7F913C37-F046-B84C-AEDC-E8B15994D0E8}">
      <dgm:prSet/>
      <dgm:spPr/>
      <dgm:t>
        <a:bodyPr/>
        <a:lstStyle/>
        <a:p>
          <a:endParaRPr lang="en-US"/>
        </a:p>
      </dgm:t>
    </dgm:pt>
    <dgm:pt modelId="{B53EBF18-E79A-414E-A098-BD1DD05E53E5}" type="sibTrans" cxnId="{7F913C37-F046-B84C-AEDC-E8B15994D0E8}">
      <dgm:prSet/>
      <dgm:spPr/>
      <dgm:t>
        <a:bodyPr/>
        <a:lstStyle/>
        <a:p>
          <a:endParaRPr lang="en-US"/>
        </a:p>
      </dgm:t>
    </dgm:pt>
    <dgm:pt modelId="{F32D11B3-B460-46F6-8615-DE26B96E8DB9}">
      <dgm:prSet/>
      <dgm:spPr/>
      <dgm:t>
        <a:bodyPr/>
        <a:lstStyle/>
        <a:p>
          <a:r>
            <a:rPr lang="en-US" b="1" dirty="0" smtClean="0"/>
            <a:t>Zero Complaints – Zero Wait Time</a:t>
          </a:r>
          <a:endParaRPr lang="en-US" b="1" dirty="0"/>
        </a:p>
      </dgm:t>
    </dgm:pt>
    <dgm:pt modelId="{BB6A483C-8779-4007-B41B-63822352619F}" type="parTrans" cxnId="{2A4ACC4C-8966-410D-BC50-08974D14250F}">
      <dgm:prSet/>
      <dgm:spPr/>
      <dgm:t>
        <a:bodyPr/>
        <a:lstStyle/>
        <a:p>
          <a:endParaRPr lang="en-US"/>
        </a:p>
      </dgm:t>
    </dgm:pt>
    <dgm:pt modelId="{EEB7DC4B-7736-45BD-8314-B5A93955F173}" type="sibTrans" cxnId="{2A4ACC4C-8966-410D-BC50-08974D14250F}">
      <dgm:prSet/>
      <dgm:spPr/>
      <dgm:t>
        <a:bodyPr/>
        <a:lstStyle/>
        <a:p>
          <a:endParaRPr lang="en-US"/>
        </a:p>
      </dgm:t>
    </dgm:pt>
    <dgm:pt modelId="{54FD2A00-F728-447D-8573-0860E904B89B}">
      <dgm:prSet/>
      <dgm:spPr/>
      <dgm:t>
        <a:bodyPr/>
        <a:lstStyle/>
        <a:p>
          <a:r>
            <a:rPr lang="en-US" b="1" dirty="0" smtClean="0"/>
            <a:t>22 </a:t>
          </a:r>
          <a:r>
            <a:rPr lang="en-US" b="1" dirty="0" smtClean="0"/>
            <a:t>U.S. States and Territories Reached</a:t>
          </a:r>
          <a:endParaRPr lang="en-US" b="1" dirty="0"/>
        </a:p>
      </dgm:t>
    </dgm:pt>
    <dgm:pt modelId="{5CCD1B1E-C4CB-4ED8-AE80-45468B1380F3}" type="parTrans" cxnId="{D0883742-649D-4327-801F-69C391DB57AC}">
      <dgm:prSet/>
      <dgm:spPr/>
      <dgm:t>
        <a:bodyPr/>
        <a:lstStyle/>
        <a:p>
          <a:endParaRPr lang="en-US"/>
        </a:p>
      </dgm:t>
    </dgm:pt>
    <dgm:pt modelId="{47285CC7-A2DB-4E02-9733-40BAE55F1D69}" type="sibTrans" cxnId="{D0883742-649D-4327-801F-69C391DB57AC}">
      <dgm:prSet/>
      <dgm:spPr/>
      <dgm:t>
        <a:bodyPr/>
        <a:lstStyle/>
        <a:p>
          <a:endParaRPr lang="en-US"/>
        </a:p>
      </dgm:t>
    </dgm:pt>
    <dgm:pt modelId="{2A79EF24-7666-7846-9503-198708201F24}" type="pres">
      <dgm:prSet presAssocID="{8BBC09FD-48BF-AA49-9F3E-EFE7B61D7A47}" presName="linearFlow" presStyleCnt="0">
        <dgm:presLayoutVars>
          <dgm:dir/>
          <dgm:resizeHandles val="exact"/>
        </dgm:presLayoutVars>
      </dgm:prSet>
      <dgm:spPr/>
      <dgm:t>
        <a:bodyPr/>
        <a:lstStyle/>
        <a:p>
          <a:endParaRPr lang="en-US"/>
        </a:p>
      </dgm:t>
    </dgm:pt>
    <dgm:pt modelId="{9584792A-5590-8C4C-9871-18A22E10495B}" type="pres">
      <dgm:prSet presAssocID="{605C4E04-7A8D-BF4F-9E40-8B9B3111B054}" presName="composite" presStyleCnt="0"/>
      <dgm:spPr/>
    </dgm:pt>
    <dgm:pt modelId="{FC91CCAA-8CF6-BF41-AFF2-9882485063AD}" type="pres">
      <dgm:prSet presAssocID="{605C4E04-7A8D-BF4F-9E40-8B9B3111B054}" presName="imgShp" presStyleLbl="fgImgPlace1" presStyleIdx="0" presStyleCnt="6"/>
      <dgm:spPr>
        <a:blipFill dpi="0" rotWithShape="1">
          <a:blip xmlns:r="http://schemas.openxmlformats.org/officeDocument/2006/relationships" r:embed="rId1"/>
          <a:srcRect/>
          <a:stretch>
            <a:fillRect l="-44000" r="-52000"/>
          </a:stretch>
        </a:blipFill>
      </dgm:spPr>
      <dgm:t>
        <a:bodyPr/>
        <a:lstStyle/>
        <a:p>
          <a:endParaRPr lang="en-US"/>
        </a:p>
      </dgm:t>
    </dgm:pt>
    <dgm:pt modelId="{141EE7A0-1ED3-E040-83DF-1A189DDE1E7F}" type="pres">
      <dgm:prSet presAssocID="{605C4E04-7A8D-BF4F-9E40-8B9B3111B054}" presName="txShp" presStyleLbl="node1" presStyleIdx="0" presStyleCnt="6">
        <dgm:presLayoutVars>
          <dgm:bulletEnabled val="1"/>
        </dgm:presLayoutVars>
      </dgm:prSet>
      <dgm:spPr/>
      <dgm:t>
        <a:bodyPr/>
        <a:lstStyle/>
        <a:p>
          <a:endParaRPr lang="en-US"/>
        </a:p>
      </dgm:t>
    </dgm:pt>
    <dgm:pt modelId="{EB759D19-E769-9F42-A3B4-728577199B11}" type="pres">
      <dgm:prSet presAssocID="{D2900298-F5B6-B146-B9BE-6EB14ABD4173}" presName="spacing" presStyleCnt="0"/>
      <dgm:spPr/>
    </dgm:pt>
    <dgm:pt modelId="{7B2A1CAA-0B7F-184D-B1AC-29835A5130ED}" type="pres">
      <dgm:prSet presAssocID="{FF57DB7F-DEC8-1845-A2AD-D4EC114E6366}" presName="composite" presStyleCnt="0"/>
      <dgm:spPr/>
    </dgm:pt>
    <dgm:pt modelId="{38F0B7D3-C3CF-E14E-A19F-385757B7CFAC}" type="pres">
      <dgm:prSet presAssocID="{FF57DB7F-DEC8-1845-A2AD-D4EC114E6366}" presName="imgShp" presStyleLbl="fgImgPlace1" presStyleIdx="1" presStyleCnt="6"/>
      <dgm:spPr>
        <a:blipFill dpi="0" rotWithShape="1">
          <a:blip xmlns:r="http://schemas.openxmlformats.org/officeDocument/2006/relationships" r:embed="rId1"/>
          <a:srcRect/>
          <a:stretch>
            <a:fillRect l="-44000" r="-52000"/>
          </a:stretch>
        </a:blipFill>
      </dgm:spPr>
      <dgm:t>
        <a:bodyPr/>
        <a:lstStyle/>
        <a:p>
          <a:endParaRPr lang="en-US"/>
        </a:p>
      </dgm:t>
    </dgm:pt>
    <dgm:pt modelId="{E23D0BB4-D34A-E94E-A2D4-5CF4CCFAA2BE}" type="pres">
      <dgm:prSet presAssocID="{FF57DB7F-DEC8-1845-A2AD-D4EC114E6366}" presName="txShp" presStyleLbl="node1" presStyleIdx="1" presStyleCnt="6" custLinFactNeighborX="-127">
        <dgm:presLayoutVars>
          <dgm:bulletEnabled val="1"/>
        </dgm:presLayoutVars>
      </dgm:prSet>
      <dgm:spPr/>
      <dgm:t>
        <a:bodyPr/>
        <a:lstStyle/>
        <a:p>
          <a:endParaRPr lang="en-US"/>
        </a:p>
      </dgm:t>
    </dgm:pt>
    <dgm:pt modelId="{AF8C5730-A34A-BF4D-8185-E3BC906EA4D9}" type="pres">
      <dgm:prSet presAssocID="{0A4484B4-B4EE-524B-911F-12BD067EA058}" presName="spacing" presStyleCnt="0"/>
      <dgm:spPr/>
    </dgm:pt>
    <dgm:pt modelId="{7C12B471-2FF4-4268-972A-F0656A3644AA}" type="pres">
      <dgm:prSet presAssocID="{54FD2A00-F728-447D-8573-0860E904B89B}" presName="composite" presStyleCnt="0"/>
      <dgm:spPr/>
    </dgm:pt>
    <dgm:pt modelId="{9A23B49F-3C4E-4274-BCE3-D900ADD9BE92}" type="pres">
      <dgm:prSet presAssocID="{54FD2A00-F728-447D-8573-0860E904B89B}" presName="imgShp" presStyleLbl="fgImgPlace1" presStyleIdx="2" presStyleCnt="6"/>
      <dgm:spPr>
        <a:blipFill rotWithShape="1">
          <a:blip xmlns:r="http://schemas.openxmlformats.org/officeDocument/2006/relationships" r:embed="rId2"/>
          <a:stretch>
            <a:fillRect/>
          </a:stretch>
        </a:blipFill>
      </dgm:spPr>
      <dgm:t>
        <a:bodyPr/>
        <a:lstStyle/>
        <a:p>
          <a:endParaRPr lang="en-US"/>
        </a:p>
      </dgm:t>
    </dgm:pt>
    <dgm:pt modelId="{37D5D7B5-4922-4DDA-A583-E14CD9990026}" type="pres">
      <dgm:prSet presAssocID="{54FD2A00-F728-447D-8573-0860E904B89B}" presName="txShp" presStyleLbl="node1" presStyleIdx="2" presStyleCnt="6">
        <dgm:presLayoutVars>
          <dgm:bulletEnabled val="1"/>
        </dgm:presLayoutVars>
      </dgm:prSet>
      <dgm:spPr/>
      <dgm:t>
        <a:bodyPr/>
        <a:lstStyle/>
        <a:p>
          <a:endParaRPr lang="en-US"/>
        </a:p>
      </dgm:t>
    </dgm:pt>
    <dgm:pt modelId="{9183ADEA-2544-47A0-B509-1EF37DC28826}" type="pres">
      <dgm:prSet presAssocID="{47285CC7-A2DB-4E02-9733-40BAE55F1D69}" presName="spacing" presStyleCnt="0"/>
      <dgm:spPr/>
    </dgm:pt>
    <dgm:pt modelId="{06D988AE-724C-F64F-AD52-6372FC1ABA12}" type="pres">
      <dgm:prSet presAssocID="{086F1FA2-27A8-B040-9D1D-A6D5F206B4D9}" presName="composite" presStyleCnt="0"/>
      <dgm:spPr/>
    </dgm:pt>
    <dgm:pt modelId="{43037B52-2EED-D246-B026-0E84DAA26B17}" type="pres">
      <dgm:prSet presAssocID="{086F1FA2-27A8-B040-9D1D-A6D5F206B4D9}" presName="imgShp" presStyleLbl="fgImgPlace1" presStyleIdx="3" presStyleCnt="6"/>
      <dgm:spPr>
        <a:blipFill dpi="0" rotWithShape="1">
          <a:blip xmlns:r="http://schemas.openxmlformats.org/officeDocument/2006/relationships" r:embed="rId1"/>
          <a:srcRect/>
          <a:stretch>
            <a:fillRect l="-44000" r="-52000"/>
          </a:stretch>
        </a:blipFill>
      </dgm:spPr>
      <dgm:t>
        <a:bodyPr/>
        <a:lstStyle/>
        <a:p>
          <a:endParaRPr lang="en-US"/>
        </a:p>
      </dgm:t>
    </dgm:pt>
    <dgm:pt modelId="{95ECC5FF-CF32-1D45-9C09-73706BBCCA34}" type="pres">
      <dgm:prSet presAssocID="{086F1FA2-27A8-B040-9D1D-A6D5F206B4D9}" presName="txShp" presStyleLbl="node1" presStyleIdx="3" presStyleCnt="6">
        <dgm:presLayoutVars>
          <dgm:bulletEnabled val="1"/>
        </dgm:presLayoutVars>
      </dgm:prSet>
      <dgm:spPr/>
      <dgm:t>
        <a:bodyPr/>
        <a:lstStyle/>
        <a:p>
          <a:endParaRPr lang="en-US"/>
        </a:p>
      </dgm:t>
    </dgm:pt>
    <dgm:pt modelId="{28ADEC4C-3524-DC40-8758-88FB4A3ABA44}" type="pres">
      <dgm:prSet presAssocID="{5A6F5D8C-53A5-1441-A345-A91E9A28A1D4}" presName="spacing" presStyleCnt="0"/>
      <dgm:spPr/>
    </dgm:pt>
    <dgm:pt modelId="{B1F946B0-0A84-9B47-A51D-3562D36FE0F3}" type="pres">
      <dgm:prSet presAssocID="{8D78DC59-810A-214E-9EF4-6225728D1DB8}" presName="composite" presStyleCnt="0"/>
      <dgm:spPr/>
    </dgm:pt>
    <dgm:pt modelId="{54F26D4C-1CDA-D646-BF5C-87C88BF9A598}" type="pres">
      <dgm:prSet presAssocID="{8D78DC59-810A-214E-9EF4-6225728D1DB8}" presName="imgShp" presStyleLbl="fgImgPlace1" presStyleIdx="4" presStyleCnt="6"/>
      <dgm:spPr>
        <a:blipFill dpi="0" rotWithShape="1">
          <a:blip xmlns:r="http://schemas.openxmlformats.org/officeDocument/2006/relationships" r:embed="rId1"/>
          <a:srcRect/>
          <a:stretch>
            <a:fillRect l="-44000" r="-52000"/>
          </a:stretch>
        </a:blipFill>
      </dgm:spPr>
      <dgm:t>
        <a:bodyPr/>
        <a:lstStyle/>
        <a:p>
          <a:endParaRPr lang="en-US"/>
        </a:p>
      </dgm:t>
    </dgm:pt>
    <dgm:pt modelId="{2754C6DB-4140-7442-92EA-539F96E8BB69}" type="pres">
      <dgm:prSet presAssocID="{8D78DC59-810A-214E-9EF4-6225728D1DB8}" presName="txShp" presStyleLbl="node1" presStyleIdx="4" presStyleCnt="6">
        <dgm:presLayoutVars>
          <dgm:bulletEnabled val="1"/>
        </dgm:presLayoutVars>
      </dgm:prSet>
      <dgm:spPr/>
      <dgm:t>
        <a:bodyPr/>
        <a:lstStyle/>
        <a:p>
          <a:endParaRPr lang="en-US"/>
        </a:p>
      </dgm:t>
    </dgm:pt>
    <dgm:pt modelId="{1778E574-F066-1246-A7B3-113F5367FFDC}" type="pres">
      <dgm:prSet presAssocID="{B53EBF18-E79A-414E-A098-BD1DD05E53E5}" presName="spacing" presStyleCnt="0"/>
      <dgm:spPr/>
    </dgm:pt>
    <dgm:pt modelId="{41A63604-EB75-44D4-934D-64D4C8BFC8E8}" type="pres">
      <dgm:prSet presAssocID="{F32D11B3-B460-46F6-8615-DE26B96E8DB9}" presName="composite" presStyleCnt="0"/>
      <dgm:spPr/>
    </dgm:pt>
    <dgm:pt modelId="{267523E7-5E3B-4E86-8CAD-518598C22C22}" type="pres">
      <dgm:prSet presAssocID="{F32D11B3-B460-46F6-8615-DE26B96E8DB9}" presName="imgShp" presStyleLbl="fgImgPlace1" presStyleIdx="5" presStyleCnt="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3000" r="-43000" b="-6000"/>
          </a:stretch>
        </a:blipFill>
      </dgm:spPr>
      <dgm:t>
        <a:bodyPr/>
        <a:lstStyle/>
        <a:p>
          <a:endParaRPr lang="en-US"/>
        </a:p>
      </dgm:t>
    </dgm:pt>
    <dgm:pt modelId="{B7223498-A6AF-4C92-8E4C-5E48D962DD00}" type="pres">
      <dgm:prSet presAssocID="{F32D11B3-B460-46F6-8615-DE26B96E8DB9}" presName="txShp" presStyleLbl="node1" presStyleIdx="5" presStyleCnt="6">
        <dgm:presLayoutVars>
          <dgm:bulletEnabled val="1"/>
        </dgm:presLayoutVars>
      </dgm:prSet>
      <dgm:spPr/>
      <dgm:t>
        <a:bodyPr/>
        <a:lstStyle/>
        <a:p>
          <a:endParaRPr lang="en-US"/>
        </a:p>
      </dgm:t>
    </dgm:pt>
  </dgm:ptLst>
  <dgm:cxnLst>
    <dgm:cxn modelId="{CDC3374C-3502-420A-8E55-4FDE2DB04F70}" type="presOf" srcId="{F32D11B3-B460-46F6-8615-DE26B96E8DB9}" destId="{B7223498-A6AF-4C92-8E4C-5E48D962DD00}" srcOrd="0" destOrd="0" presId="urn:microsoft.com/office/officeart/2005/8/layout/vList3"/>
    <dgm:cxn modelId="{837D073D-FA30-4848-9C95-C6E27C39F581}" srcId="{8BBC09FD-48BF-AA49-9F3E-EFE7B61D7A47}" destId="{086F1FA2-27A8-B040-9D1D-A6D5F206B4D9}" srcOrd="3" destOrd="0" parTransId="{0715E75B-614A-B14F-877A-B01911F66097}" sibTransId="{5A6F5D8C-53A5-1441-A345-A91E9A28A1D4}"/>
    <dgm:cxn modelId="{2A4ACC4C-8966-410D-BC50-08974D14250F}" srcId="{8BBC09FD-48BF-AA49-9F3E-EFE7B61D7A47}" destId="{F32D11B3-B460-46F6-8615-DE26B96E8DB9}" srcOrd="5" destOrd="0" parTransId="{BB6A483C-8779-4007-B41B-63822352619F}" sibTransId="{EEB7DC4B-7736-45BD-8314-B5A93955F173}"/>
    <dgm:cxn modelId="{7F913C37-F046-B84C-AEDC-E8B15994D0E8}" srcId="{8BBC09FD-48BF-AA49-9F3E-EFE7B61D7A47}" destId="{8D78DC59-810A-214E-9EF4-6225728D1DB8}" srcOrd="4" destOrd="0" parTransId="{E2BC17E7-4318-AA4F-8AD8-6761FC26DA9F}" sibTransId="{B53EBF18-E79A-414E-A098-BD1DD05E53E5}"/>
    <dgm:cxn modelId="{507515BD-CC87-417A-B05E-3BB2118E0C7C}" type="presOf" srcId="{FF57DB7F-DEC8-1845-A2AD-D4EC114E6366}" destId="{E23D0BB4-D34A-E94E-A2D4-5CF4CCFAA2BE}" srcOrd="0" destOrd="0" presId="urn:microsoft.com/office/officeart/2005/8/layout/vList3"/>
    <dgm:cxn modelId="{35547AB4-724D-45C1-BBA4-9550B3FAA060}" type="presOf" srcId="{086F1FA2-27A8-B040-9D1D-A6D5F206B4D9}" destId="{95ECC5FF-CF32-1D45-9C09-73706BBCCA34}" srcOrd="0" destOrd="0" presId="urn:microsoft.com/office/officeart/2005/8/layout/vList3"/>
    <dgm:cxn modelId="{8C33B12C-A67B-DB4D-834C-E628B2A98718}" srcId="{8BBC09FD-48BF-AA49-9F3E-EFE7B61D7A47}" destId="{FF57DB7F-DEC8-1845-A2AD-D4EC114E6366}" srcOrd="1" destOrd="0" parTransId="{1F34898B-4CB3-464B-9E59-FA39B69FC12E}" sibTransId="{0A4484B4-B4EE-524B-911F-12BD067EA058}"/>
    <dgm:cxn modelId="{0E526A94-DC34-7C43-A1E7-93295FB70F0A}" type="presOf" srcId="{8BBC09FD-48BF-AA49-9F3E-EFE7B61D7A47}" destId="{2A79EF24-7666-7846-9503-198708201F24}" srcOrd="0" destOrd="0" presId="urn:microsoft.com/office/officeart/2005/8/layout/vList3"/>
    <dgm:cxn modelId="{06A39616-15B8-465E-A557-86EA21E86060}" type="presOf" srcId="{8D78DC59-810A-214E-9EF4-6225728D1DB8}" destId="{2754C6DB-4140-7442-92EA-539F96E8BB69}" srcOrd="0" destOrd="0" presId="urn:microsoft.com/office/officeart/2005/8/layout/vList3"/>
    <dgm:cxn modelId="{E5BD59FA-A617-8E49-9069-795F2245DC25}" srcId="{8BBC09FD-48BF-AA49-9F3E-EFE7B61D7A47}" destId="{605C4E04-7A8D-BF4F-9E40-8B9B3111B054}" srcOrd="0" destOrd="0" parTransId="{538CDBC2-27A1-8A4D-8C2D-08A707BE2E2E}" sibTransId="{D2900298-F5B6-B146-B9BE-6EB14ABD4173}"/>
    <dgm:cxn modelId="{BEEC2802-285C-4FDB-A7E5-CB55E56FC024}" type="presOf" srcId="{605C4E04-7A8D-BF4F-9E40-8B9B3111B054}" destId="{141EE7A0-1ED3-E040-83DF-1A189DDE1E7F}" srcOrd="0" destOrd="0" presId="urn:microsoft.com/office/officeart/2005/8/layout/vList3"/>
    <dgm:cxn modelId="{011794A2-6C79-4FB3-8084-41431873D1D4}" type="presOf" srcId="{54FD2A00-F728-447D-8573-0860E904B89B}" destId="{37D5D7B5-4922-4DDA-A583-E14CD9990026}" srcOrd="0" destOrd="0" presId="urn:microsoft.com/office/officeart/2005/8/layout/vList3"/>
    <dgm:cxn modelId="{D0883742-649D-4327-801F-69C391DB57AC}" srcId="{8BBC09FD-48BF-AA49-9F3E-EFE7B61D7A47}" destId="{54FD2A00-F728-447D-8573-0860E904B89B}" srcOrd="2" destOrd="0" parTransId="{5CCD1B1E-C4CB-4ED8-AE80-45468B1380F3}" sibTransId="{47285CC7-A2DB-4E02-9733-40BAE55F1D69}"/>
    <dgm:cxn modelId="{864B68A1-78FB-4C41-8795-33683AD2014A}" type="presParOf" srcId="{2A79EF24-7666-7846-9503-198708201F24}" destId="{9584792A-5590-8C4C-9871-18A22E10495B}" srcOrd="0" destOrd="0" presId="urn:microsoft.com/office/officeart/2005/8/layout/vList3"/>
    <dgm:cxn modelId="{0E8780CD-BA35-431D-B0C8-7041F15BA0F0}" type="presParOf" srcId="{9584792A-5590-8C4C-9871-18A22E10495B}" destId="{FC91CCAA-8CF6-BF41-AFF2-9882485063AD}" srcOrd="0" destOrd="0" presId="urn:microsoft.com/office/officeart/2005/8/layout/vList3"/>
    <dgm:cxn modelId="{40BED73C-4FF5-4ECC-939D-BC48990380C8}" type="presParOf" srcId="{9584792A-5590-8C4C-9871-18A22E10495B}" destId="{141EE7A0-1ED3-E040-83DF-1A189DDE1E7F}" srcOrd="1" destOrd="0" presId="urn:microsoft.com/office/officeart/2005/8/layout/vList3"/>
    <dgm:cxn modelId="{9ECAA5C8-5318-4188-9B0D-60ACD8E1B41B}" type="presParOf" srcId="{2A79EF24-7666-7846-9503-198708201F24}" destId="{EB759D19-E769-9F42-A3B4-728577199B11}" srcOrd="1" destOrd="0" presId="urn:microsoft.com/office/officeart/2005/8/layout/vList3"/>
    <dgm:cxn modelId="{6394E5BF-B849-49C1-825E-5BAC094E576A}" type="presParOf" srcId="{2A79EF24-7666-7846-9503-198708201F24}" destId="{7B2A1CAA-0B7F-184D-B1AC-29835A5130ED}" srcOrd="2" destOrd="0" presId="urn:microsoft.com/office/officeart/2005/8/layout/vList3"/>
    <dgm:cxn modelId="{CC58C99B-197C-4424-A95B-139B6F34875C}" type="presParOf" srcId="{7B2A1CAA-0B7F-184D-B1AC-29835A5130ED}" destId="{38F0B7D3-C3CF-E14E-A19F-385757B7CFAC}" srcOrd="0" destOrd="0" presId="urn:microsoft.com/office/officeart/2005/8/layout/vList3"/>
    <dgm:cxn modelId="{BA54EC0C-D888-45A6-935F-217A041AC786}" type="presParOf" srcId="{7B2A1CAA-0B7F-184D-B1AC-29835A5130ED}" destId="{E23D0BB4-D34A-E94E-A2D4-5CF4CCFAA2BE}" srcOrd="1" destOrd="0" presId="urn:microsoft.com/office/officeart/2005/8/layout/vList3"/>
    <dgm:cxn modelId="{2CE634F4-4A48-4C1E-8577-4756DF29ECF4}" type="presParOf" srcId="{2A79EF24-7666-7846-9503-198708201F24}" destId="{AF8C5730-A34A-BF4D-8185-E3BC906EA4D9}" srcOrd="3" destOrd="0" presId="urn:microsoft.com/office/officeart/2005/8/layout/vList3"/>
    <dgm:cxn modelId="{EF1D7DAE-8618-4CBF-9918-97018F2F25EC}" type="presParOf" srcId="{2A79EF24-7666-7846-9503-198708201F24}" destId="{7C12B471-2FF4-4268-972A-F0656A3644AA}" srcOrd="4" destOrd="0" presId="urn:microsoft.com/office/officeart/2005/8/layout/vList3"/>
    <dgm:cxn modelId="{14F63EC2-0EF9-4D12-9576-4E5C00395C50}" type="presParOf" srcId="{7C12B471-2FF4-4268-972A-F0656A3644AA}" destId="{9A23B49F-3C4E-4274-BCE3-D900ADD9BE92}" srcOrd="0" destOrd="0" presId="urn:microsoft.com/office/officeart/2005/8/layout/vList3"/>
    <dgm:cxn modelId="{64CE142D-3868-4C4A-88DE-4EE6FA3F4DDC}" type="presParOf" srcId="{7C12B471-2FF4-4268-972A-F0656A3644AA}" destId="{37D5D7B5-4922-4DDA-A583-E14CD9990026}" srcOrd="1" destOrd="0" presId="urn:microsoft.com/office/officeart/2005/8/layout/vList3"/>
    <dgm:cxn modelId="{8004067E-00F7-44A8-90B3-7F75333624CA}" type="presParOf" srcId="{2A79EF24-7666-7846-9503-198708201F24}" destId="{9183ADEA-2544-47A0-B509-1EF37DC28826}" srcOrd="5" destOrd="0" presId="urn:microsoft.com/office/officeart/2005/8/layout/vList3"/>
    <dgm:cxn modelId="{5A62406D-6E99-49E2-94A1-9E469FA496E4}" type="presParOf" srcId="{2A79EF24-7666-7846-9503-198708201F24}" destId="{06D988AE-724C-F64F-AD52-6372FC1ABA12}" srcOrd="6" destOrd="0" presId="urn:microsoft.com/office/officeart/2005/8/layout/vList3"/>
    <dgm:cxn modelId="{AF0A022A-5A68-45B1-B22B-D2F0FEEE5A54}" type="presParOf" srcId="{06D988AE-724C-F64F-AD52-6372FC1ABA12}" destId="{43037B52-2EED-D246-B026-0E84DAA26B17}" srcOrd="0" destOrd="0" presId="urn:microsoft.com/office/officeart/2005/8/layout/vList3"/>
    <dgm:cxn modelId="{DC6AC549-6F13-498E-B080-79AC88C81F57}" type="presParOf" srcId="{06D988AE-724C-F64F-AD52-6372FC1ABA12}" destId="{95ECC5FF-CF32-1D45-9C09-73706BBCCA34}" srcOrd="1" destOrd="0" presId="urn:microsoft.com/office/officeart/2005/8/layout/vList3"/>
    <dgm:cxn modelId="{920CE7F1-DA11-496C-8662-FB36BCB0BFA5}" type="presParOf" srcId="{2A79EF24-7666-7846-9503-198708201F24}" destId="{28ADEC4C-3524-DC40-8758-88FB4A3ABA44}" srcOrd="7" destOrd="0" presId="urn:microsoft.com/office/officeart/2005/8/layout/vList3"/>
    <dgm:cxn modelId="{013CB4E2-3DA5-4DDD-BD48-7B1E1A0B0BE2}" type="presParOf" srcId="{2A79EF24-7666-7846-9503-198708201F24}" destId="{B1F946B0-0A84-9B47-A51D-3562D36FE0F3}" srcOrd="8" destOrd="0" presId="urn:microsoft.com/office/officeart/2005/8/layout/vList3"/>
    <dgm:cxn modelId="{39FBDEC2-E048-45DF-A1F1-E2A6BF09A5B2}" type="presParOf" srcId="{B1F946B0-0A84-9B47-A51D-3562D36FE0F3}" destId="{54F26D4C-1CDA-D646-BF5C-87C88BF9A598}" srcOrd="0" destOrd="0" presId="urn:microsoft.com/office/officeart/2005/8/layout/vList3"/>
    <dgm:cxn modelId="{E2B6E0D8-410F-4CCC-B253-3F2764FF0BCE}" type="presParOf" srcId="{B1F946B0-0A84-9B47-A51D-3562D36FE0F3}" destId="{2754C6DB-4140-7442-92EA-539F96E8BB69}" srcOrd="1" destOrd="0" presId="urn:microsoft.com/office/officeart/2005/8/layout/vList3"/>
    <dgm:cxn modelId="{35DDDCDE-300F-4D9C-9FD6-F04FF3787297}" type="presParOf" srcId="{2A79EF24-7666-7846-9503-198708201F24}" destId="{1778E574-F066-1246-A7B3-113F5367FFDC}" srcOrd="9" destOrd="0" presId="urn:microsoft.com/office/officeart/2005/8/layout/vList3"/>
    <dgm:cxn modelId="{02261409-C285-4AF6-A3AE-8809066D4561}" type="presParOf" srcId="{2A79EF24-7666-7846-9503-198708201F24}" destId="{41A63604-EB75-44D4-934D-64D4C8BFC8E8}" srcOrd="10" destOrd="0" presId="urn:microsoft.com/office/officeart/2005/8/layout/vList3"/>
    <dgm:cxn modelId="{3132BA45-E45E-4BA0-B2B7-C8C114515B69}" type="presParOf" srcId="{41A63604-EB75-44D4-934D-64D4C8BFC8E8}" destId="{267523E7-5E3B-4E86-8CAD-518598C22C22}" srcOrd="0" destOrd="0" presId="urn:microsoft.com/office/officeart/2005/8/layout/vList3"/>
    <dgm:cxn modelId="{6BD5E0AA-07CC-497E-8CAD-EA58EAAC0AE6}" type="presParOf" srcId="{41A63604-EB75-44D4-934D-64D4C8BFC8E8}" destId="{B7223498-A6AF-4C92-8E4C-5E48D962DD0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D25F0-DCA1-404D-B0D5-8D4BD298CA9B}" type="doc">
      <dgm:prSet loTypeId="urn:microsoft.com/office/officeart/2005/8/layout/vList4" loCatId="relationship" qsTypeId="urn:microsoft.com/office/officeart/2005/8/quickstyle/simple2" qsCatId="simple" csTypeId="urn:microsoft.com/office/officeart/2005/8/colors/colorful5" csCatId="colorful" phldr="1"/>
      <dgm:spPr/>
      <dgm:t>
        <a:bodyPr/>
        <a:lstStyle/>
        <a:p>
          <a:endParaRPr lang="en-US"/>
        </a:p>
      </dgm:t>
    </dgm:pt>
    <dgm:pt modelId="{75C2D5BB-9893-A34F-A875-F46C5884FAF8}">
      <dgm:prSet/>
      <dgm:spPr/>
      <dgm:t>
        <a:bodyPr/>
        <a:lstStyle/>
        <a:p>
          <a:r>
            <a:rPr lang="en-US" dirty="0"/>
            <a:t>Family Law Facilitator's Office conducted </a:t>
          </a:r>
          <a:r>
            <a:rPr lang="en-US" b="1" dirty="0" smtClean="0"/>
            <a:t>147</a:t>
          </a:r>
          <a:r>
            <a:rPr lang="en-US" dirty="0" smtClean="0"/>
            <a:t> </a:t>
          </a:r>
          <a:r>
            <a:rPr lang="en-US" dirty="0" smtClean="0"/>
            <a:t>webinars in </a:t>
          </a:r>
          <a:r>
            <a:rPr lang="en-US" b="1" dirty="0" smtClean="0"/>
            <a:t>FY 18-19</a:t>
          </a:r>
          <a:endParaRPr lang="en-US" b="1" dirty="0"/>
        </a:p>
      </dgm:t>
    </dgm:pt>
    <dgm:pt modelId="{F3687047-418F-DC45-86BE-2BB66C20FDBB}" type="parTrans" cxnId="{A02B87AD-72F6-1E48-AB76-7F79CDCAF97C}">
      <dgm:prSet/>
      <dgm:spPr/>
      <dgm:t>
        <a:bodyPr/>
        <a:lstStyle/>
        <a:p>
          <a:endParaRPr lang="en-US"/>
        </a:p>
      </dgm:t>
    </dgm:pt>
    <dgm:pt modelId="{77279456-9D86-A74F-907C-9E707941C94A}" type="sibTrans" cxnId="{A02B87AD-72F6-1E48-AB76-7F79CDCAF97C}">
      <dgm:prSet/>
      <dgm:spPr/>
      <dgm:t>
        <a:bodyPr/>
        <a:lstStyle/>
        <a:p>
          <a:endParaRPr lang="en-US"/>
        </a:p>
      </dgm:t>
    </dgm:pt>
    <dgm:pt modelId="{2407B44B-6AAF-0A40-9A4D-9DDB2ACB7181}">
      <dgm:prSet/>
      <dgm:spPr/>
      <dgm:t>
        <a:bodyPr/>
        <a:lstStyle/>
        <a:p>
          <a:r>
            <a:rPr lang="en-US" dirty="0"/>
            <a:t>Self-Help Legal Access Center conducted </a:t>
          </a:r>
          <a:r>
            <a:rPr lang="en-US" b="1" dirty="0" smtClean="0"/>
            <a:t>28</a:t>
          </a:r>
          <a:r>
            <a:rPr lang="en-US" dirty="0" smtClean="0"/>
            <a:t> </a:t>
          </a:r>
          <a:r>
            <a:rPr lang="en-US" dirty="0"/>
            <a:t>webinars </a:t>
          </a:r>
          <a:r>
            <a:rPr lang="en-US" dirty="0" smtClean="0"/>
            <a:t>in </a:t>
          </a:r>
          <a:r>
            <a:rPr lang="en-US" b="1" dirty="0" smtClean="0"/>
            <a:t>FY 18-19</a:t>
          </a:r>
          <a:endParaRPr lang="en-US" b="1" dirty="0"/>
        </a:p>
      </dgm:t>
    </dgm:pt>
    <dgm:pt modelId="{FFBEFDE3-6BD8-AB40-BA03-DF93BBAB27A4}" type="parTrans" cxnId="{AF4B9AB8-6F00-CF4B-B6F8-047CE42A039C}">
      <dgm:prSet/>
      <dgm:spPr/>
      <dgm:t>
        <a:bodyPr/>
        <a:lstStyle/>
        <a:p>
          <a:endParaRPr lang="en-US"/>
        </a:p>
      </dgm:t>
    </dgm:pt>
    <dgm:pt modelId="{8B36DA8B-CDA5-F34E-B038-04B9C87BD98A}" type="sibTrans" cxnId="{AF4B9AB8-6F00-CF4B-B6F8-047CE42A039C}">
      <dgm:prSet/>
      <dgm:spPr/>
      <dgm:t>
        <a:bodyPr/>
        <a:lstStyle/>
        <a:p>
          <a:endParaRPr lang="en-US"/>
        </a:p>
      </dgm:t>
    </dgm:pt>
    <dgm:pt modelId="{0F6674C4-E945-2640-9CB9-307CCA36482A}" type="pres">
      <dgm:prSet presAssocID="{5EDD25F0-DCA1-404D-B0D5-8D4BD298CA9B}" presName="linear" presStyleCnt="0">
        <dgm:presLayoutVars>
          <dgm:dir/>
          <dgm:resizeHandles val="exact"/>
        </dgm:presLayoutVars>
      </dgm:prSet>
      <dgm:spPr/>
      <dgm:t>
        <a:bodyPr/>
        <a:lstStyle/>
        <a:p>
          <a:endParaRPr lang="en-US"/>
        </a:p>
      </dgm:t>
    </dgm:pt>
    <dgm:pt modelId="{1C24B3A5-66F0-4B42-88C6-EF59F1AA83BA}" type="pres">
      <dgm:prSet presAssocID="{75C2D5BB-9893-A34F-A875-F46C5884FAF8}" presName="comp" presStyleCnt="0"/>
      <dgm:spPr/>
    </dgm:pt>
    <dgm:pt modelId="{BC46ADC0-E674-0446-9C5F-28B03DA90290}" type="pres">
      <dgm:prSet presAssocID="{75C2D5BB-9893-A34F-A875-F46C5884FAF8}" presName="box" presStyleLbl="node1" presStyleIdx="0" presStyleCnt="2" custLinFactNeighborY="-23133"/>
      <dgm:spPr/>
      <dgm:t>
        <a:bodyPr/>
        <a:lstStyle/>
        <a:p>
          <a:endParaRPr lang="en-US"/>
        </a:p>
      </dgm:t>
    </dgm:pt>
    <dgm:pt modelId="{620CAFFD-AA10-5141-B90E-BECA0472B606}" type="pres">
      <dgm:prSet presAssocID="{75C2D5BB-9893-A34F-A875-F46C5884FAF8}" presName="img" presStyleLbl="fgImgPlace1" presStyleIdx="0" presStyleCnt="2"/>
      <dgm:spPr>
        <a:blipFill dpi="0"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BEBA8EAE-BF5A-486C-A8C5-ECC9F3942E4B}">
                <a14:imgProps xmlns:a14="http://schemas.microsoft.com/office/drawing/2010/main">
                  <a14:imgLayer r:embed="rId2">
                    <a14:imgEffect>
                      <a14:colorTemperature colorTemp="4700"/>
                    </a14:imgEffect>
                  </a14:imgLayer>
                </a14:imgProps>
              </a:ext>
            </a:extLst>
          </a:blip>
          <a:srcRect/>
          <a:stretch>
            <a:fillRect l="-44000" r="-52000"/>
          </a:stretch>
        </a:blipFill>
      </dgm:spPr>
      <dgm:t>
        <a:bodyPr/>
        <a:lstStyle/>
        <a:p>
          <a:endParaRPr lang="en-US"/>
        </a:p>
      </dgm:t>
    </dgm:pt>
    <dgm:pt modelId="{D5C146E0-BF2F-A047-99C3-2003ACE1E642}" type="pres">
      <dgm:prSet presAssocID="{75C2D5BB-9893-A34F-A875-F46C5884FAF8}" presName="text" presStyleLbl="node1" presStyleIdx="0" presStyleCnt="2">
        <dgm:presLayoutVars>
          <dgm:bulletEnabled val="1"/>
        </dgm:presLayoutVars>
      </dgm:prSet>
      <dgm:spPr/>
      <dgm:t>
        <a:bodyPr/>
        <a:lstStyle/>
        <a:p>
          <a:endParaRPr lang="en-US"/>
        </a:p>
      </dgm:t>
    </dgm:pt>
    <dgm:pt modelId="{E237D43D-C32B-F64B-A6EA-F11E1C64555E}" type="pres">
      <dgm:prSet presAssocID="{77279456-9D86-A74F-907C-9E707941C94A}" presName="spacer" presStyleCnt="0"/>
      <dgm:spPr/>
    </dgm:pt>
    <dgm:pt modelId="{6F85C582-E4DA-684A-9118-FC4728CDC89B}" type="pres">
      <dgm:prSet presAssocID="{2407B44B-6AAF-0A40-9A4D-9DDB2ACB7181}" presName="comp" presStyleCnt="0"/>
      <dgm:spPr/>
    </dgm:pt>
    <dgm:pt modelId="{16AEFEA2-9999-F74E-80D1-8F1627CF38F0}" type="pres">
      <dgm:prSet presAssocID="{2407B44B-6AAF-0A40-9A4D-9DDB2ACB7181}" presName="box" presStyleLbl="node1" presStyleIdx="1" presStyleCnt="2"/>
      <dgm:spPr/>
      <dgm:t>
        <a:bodyPr/>
        <a:lstStyle/>
        <a:p>
          <a:endParaRPr lang="en-US"/>
        </a:p>
      </dgm:t>
    </dgm:pt>
    <dgm:pt modelId="{312B5806-0EE0-3F45-9338-66CAB9A3A254}" type="pres">
      <dgm:prSet presAssocID="{2407B44B-6AAF-0A40-9A4D-9DDB2ACB7181}" presName="img" presStyleLbl="fgImgPlace1" presStyleIdx="1" presStyleCnt="2"/>
      <dgm:spPr>
        <a:blipFill dpi="0" rotWithShape="1">
          <a:blip xmlns:r="http://schemas.openxmlformats.org/officeDocument/2006/relationships" r:embed="rId3">
            <a:duotone>
              <a:schemeClr val="accent5">
                <a:hueOff val="6040117"/>
                <a:satOff val="33"/>
                <a:lumOff val="624"/>
                <a:alphaOff val="0"/>
                <a:shade val="20000"/>
                <a:satMod val="200000"/>
              </a:schemeClr>
              <a:schemeClr val="accent5">
                <a:hueOff val="6040117"/>
                <a:satOff val="33"/>
                <a:lumOff val="624"/>
                <a:alphaOff val="0"/>
                <a:tint val="12000"/>
                <a:satMod val="190000"/>
              </a:schemeClr>
            </a:duotone>
          </a:blip>
          <a:srcRect/>
          <a:stretch>
            <a:fillRect l="-44000" r="-52000"/>
          </a:stretch>
        </a:blipFill>
      </dgm:spPr>
      <dgm:t>
        <a:bodyPr/>
        <a:lstStyle/>
        <a:p>
          <a:endParaRPr lang="en-US"/>
        </a:p>
      </dgm:t>
    </dgm:pt>
    <dgm:pt modelId="{756A35C0-85F5-B841-BEDB-5335B0327581}" type="pres">
      <dgm:prSet presAssocID="{2407B44B-6AAF-0A40-9A4D-9DDB2ACB7181}" presName="text" presStyleLbl="node1" presStyleIdx="1" presStyleCnt="2">
        <dgm:presLayoutVars>
          <dgm:bulletEnabled val="1"/>
        </dgm:presLayoutVars>
      </dgm:prSet>
      <dgm:spPr/>
      <dgm:t>
        <a:bodyPr/>
        <a:lstStyle/>
        <a:p>
          <a:endParaRPr lang="en-US"/>
        </a:p>
      </dgm:t>
    </dgm:pt>
  </dgm:ptLst>
  <dgm:cxnLst>
    <dgm:cxn modelId="{A02B87AD-72F6-1E48-AB76-7F79CDCAF97C}" srcId="{5EDD25F0-DCA1-404D-B0D5-8D4BD298CA9B}" destId="{75C2D5BB-9893-A34F-A875-F46C5884FAF8}" srcOrd="0" destOrd="0" parTransId="{F3687047-418F-DC45-86BE-2BB66C20FDBB}" sibTransId="{77279456-9D86-A74F-907C-9E707941C94A}"/>
    <dgm:cxn modelId="{AF4B9AB8-6F00-CF4B-B6F8-047CE42A039C}" srcId="{5EDD25F0-DCA1-404D-B0D5-8D4BD298CA9B}" destId="{2407B44B-6AAF-0A40-9A4D-9DDB2ACB7181}" srcOrd="1" destOrd="0" parTransId="{FFBEFDE3-6BD8-AB40-BA03-DF93BBAB27A4}" sibTransId="{8B36DA8B-CDA5-F34E-B038-04B9C87BD98A}"/>
    <dgm:cxn modelId="{16E1B833-866D-6C4D-AA39-02CF65FB1593}" type="presOf" srcId="{2407B44B-6AAF-0A40-9A4D-9DDB2ACB7181}" destId="{16AEFEA2-9999-F74E-80D1-8F1627CF38F0}" srcOrd="0" destOrd="0" presId="urn:microsoft.com/office/officeart/2005/8/layout/vList4"/>
    <dgm:cxn modelId="{DE39AF22-2691-6A46-8AEA-021968F06880}" type="presOf" srcId="{2407B44B-6AAF-0A40-9A4D-9DDB2ACB7181}" destId="{756A35C0-85F5-B841-BEDB-5335B0327581}" srcOrd="1" destOrd="0" presId="urn:microsoft.com/office/officeart/2005/8/layout/vList4"/>
    <dgm:cxn modelId="{36CC8EDE-9A50-0649-970B-998141D4CE88}" type="presOf" srcId="{75C2D5BB-9893-A34F-A875-F46C5884FAF8}" destId="{D5C146E0-BF2F-A047-99C3-2003ACE1E642}" srcOrd="1" destOrd="0" presId="urn:microsoft.com/office/officeart/2005/8/layout/vList4"/>
    <dgm:cxn modelId="{2A909D45-44CC-6B48-ABFE-9B1C86A8A1DA}" type="presOf" srcId="{75C2D5BB-9893-A34F-A875-F46C5884FAF8}" destId="{BC46ADC0-E674-0446-9C5F-28B03DA90290}" srcOrd="0" destOrd="0" presId="urn:microsoft.com/office/officeart/2005/8/layout/vList4"/>
    <dgm:cxn modelId="{2A8714F9-D1F3-8441-B5D8-8FFB618A90C8}" type="presOf" srcId="{5EDD25F0-DCA1-404D-B0D5-8D4BD298CA9B}" destId="{0F6674C4-E945-2640-9CB9-307CCA36482A}" srcOrd="0" destOrd="0" presId="urn:microsoft.com/office/officeart/2005/8/layout/vList4"/>
    <dgm:cxn modelId="{E19201C4-4080-3745-B0AB-17573EA299E4}" type="presParOf" srcId="{0F6674C4-E945-2640-9CB9-307CCA36482A}" destId="{1C24B3A5-66F0-4B42-88C6-EF59F1AA83BA}" srcOrd="0" destOrd="0" presId="urn:microsoft.com/office/officeart/2005/8/layout/vList4"/>
    <dgm:cxn modelId="{CE5E8170-BD52-8344-8774-8748B0C6EE77}" type="presParOf" srcId="{1C24B3A5-66F0-4B42-88C6-EF59F1AA83BA}" destId="{BC46ADC0-E674-0446-9C5F-28B03DA90290}" srcOrd="0" destOrd="0" presId="urn:microsoft.com/office/officeart/2005/8/layout/vList4"/>
    <dgm:cxn modelId="{2743D7D8-ECEA-A643-BC22-0335C61C1004}" type="presParOf" srcId="{1C24B3A5-66F0-4B42-88C6-EF59F1AA83BA}" destId="{620CAFFD-AA10-5141-B90E-BECA0472B606}" srcOrd="1" destOrd="0" presId="urn:microsoft.com/office/officeart/2005/8/layout/vList4"/>
    <dgm:cxn modelId="{34F6BBDA-98DD-0D44-B968-1F472D321E59}" type="presParOf" srcId="{1C24B3A5-66F0-4B42-88C6-EF59F1AA83BA}" destId="{D5C146E0-BF2F-A047-99C3-2003ACE1E642}" srcOrd="2" destOrd="0" presId="urn:microsoft.com/office/officeart/2005/8/layout/vList4"/>
    <dgm:cxn modelId="{E47E2A5B-FFAC-094A-BB3E-4E2AE4182D05}" type="presParOf" srcId="{0F6674C4-E945-2640-9CB9-307CCA36482A}" destId="{E237D43D-C32B-F64B-A6EA-F11E1C64555E}" srcOrd="1" destOrd="0" presId="urn:microsoft.com/office/officeart/2005/8/layout/vList4"/>
    <dgm:cxn modelId="{1AEEB721-C920-604C-BD3B-DDAC7D2EE830}" type="presParOf" srcId="{0F6674C4-E945-2640-9CB9-307CCA36482A}" destId="{6F85C582-E4DA-684A-9118-FC4728CDC89B}" srcOrd="2" destOrd="0" presId="urn:microsoft.com/office/officeart/2005/8/layout/vList4"/>
    <dgm:cxn modelId="{24E1A1BD-7249-7E4D-9217-5BAE8E98D9BD}" type="presParOf" srcId="{6F85C582-E4DA-684A-9118-FC4728CDC89B}" destId="{16AEFEA2-9999-F74E-80D1-8F1627CF38F0}" srcOrd="0" destOrd="0" presId="urn:microsoft.com/office/officeart/2005/8/layout/vList4"/>
    <dgm:cxn modelId="{73A9271D-A4F4-084B-ADEC-4D2855E681D8}" type="presParOf" srcId="{6F85C582-E4DA-684A-9118-FC4728CDC89B}" destId="{312B5806-0EE0-3F45-9338-66CAB9A3A254}" srcOrd="1" destOrd="0" presId="urn:microsoft.com/office/officeart/2005/8/layout/vList4"/>
    <dgm:cxn modelId="{19F9412E-16E4-384D-9BAD-4EAE64A84C00}" type="presParOf" srcId="{6F85C582-E4DA-684A-9118-FC4728CDC89B}" destId="{756A35C0-85F5-B841-BEDB-5335B032758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BBC09FD-48BF-AA49-9F3E-EFE7B61D7A47}"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086F1FA2-27A8-B040-9D1D-A6D5F206B4D9}">
      <dgm:prSet/>
      <dgm:spPr/>
      <dgm:t>
        <a:bodyPr/>
        <a:lstStyle/>
        <a:p>
          <a:r>
            <a:rPr lang="en-US" dirty="0"/>
            <a:t>Divorce/Legal </a:t>
          </a:r>
          <a:r>
            <a:rPr lang="en-US" dirty="0" smtClean="0"/>
            <a:t>Separation/Nullity</a:t>
          </a:r>
          <a:endParaRPr lang="en-US" b="1" dirty="0"/>
        </a:p>
      </dgm:t>
    </dgm:pt>
    <dgm:pt modelId="{0715E75B-614A-B14F-877A-B01911F66097}" type="parTrans" cxnId="{837D073D-FA30-4848-9C95-C6E27C39F581}">
      <dgm:prSet/>
      <dgm:spPr/>
      <dgm:t>
        <a:bodyPr/>
        <a:lstStyle/>
        <a:p>
          <a:endParaRPr lang="en-US"/>
        </a:p>
      </dgm:t>
    </dgm:pt>
    <dgm:pt modelId="{5A6F5D8C-53A5-1441-A345-A91E9A28A1D4}" type="sibTrans" cxnId="{837D073D-FA30-4848-9C95-C6E27C39F581}">
      <dgm:prSet/>
      <dgm:spPr/>
      <dgm:t>
        <a:bodyPr/>
        <a:lstStyle/>
        <a:p>
          <a:endParaRPr lang="en-US"/>
        </a:p>
      </dgm:t>
    </dgm:pt>
    <dgm:pt modelId="{605C4E04-7A8D-BF4F-9E40-8B9B3111B054}">
      <dgm:prSet/>
      <dgm:spPr/>
      <dgm:t>
        <a:bodyPr/>
        <a:lstStyle/>
        <a:p>
          <a:r>
            <a:rPr lang="en-US" dirty="0"/>
            <a:t>Family Law </a:t>
          </a:r>
          <a:r>
            <a:rPr lang="en-US" dirty="0" smtClean="0"/>
            <a:t>Q&amp;A</a:t>
          </a:r>
          <a:endParaRPr lang="en-US" b="1" dirty="0"/>
        </a:p>
      </dgm:t>
    </dgm:pt>
    <dgm:pt modelId="{538CDBC2-27A1-8A4D-8C2D-08A707BE2E2E}" type="parTrans" cxnId="{E5BD59FA-A617-8E49-9069-795F2245DC25}">
      <dgm:prSet/>
      <dgm:spPr/>
      <dgm:t>
        <a:bodyPr/>
        <a:lstStyle/>
        <a:p>
          <a:endParaRPr lang="en-US"/>
        </a:p>
      </dgm:t>
    </dgm:pt>
    <dgm:pt modelId="{D2900298-F5B6-B146-B9BE-6EB14ABD4173}" type="sibTrans" cxnId="{E5BD59FA-A617-8E49-9069-795F2245DC25}">
      <dgm:prSet/>
      <dgm:spPr/>
      <dgm:t>
        <a:bodyPr/>
        <a:lstStyle/>
        <a:p>
          <a:endParaRPr lang="en-US"/>
        </a:p>
      </dgm:t>
    </dgm:pt>
    <dgm:pt modelId="{FF57DB7F-DEC8-1845-A2AD-D4EC114E6366}">
      <dgm:prSet/>
      <dgm:spPr/>
      <dgm:t>
        <a:bodyPr/>
        <a:lstStyle/>
        <a:p>
          <a:r>
            <a:rPr lang="en-US" dirty="0"/>
            <a:t>How to File a Request for </a:t>
          </a:r>
          <a:r>
            <a:rPr lang="en-US" dirty="0" smtClean="0"/>
            <a:t>Order</a:t>
          </a:r>
          <a:endParaRPr lang="en-US" b="1" dirty="0"/>
        </a:p>
      </dgm:t>
    </dgm:pt>
    <dgm:pt modelId="{1F34898B-4CB3-464B-9E59-FA39B69FC12E}" type="parTrans" cxnId="{8C33B12C-A67B-DB4D-834C-E628B2A98718}">
      <dgm:prSet/>
      <dgm:spPr/>
      <dgm:t>
        <a:bodyPr/>
        <a:lstStyle/>
        <a:p>
          <a:endParaRPr lang="en-US"/>
        </a:p>
      </dgm:t>
    </dgm:pt>
    <dgm:pt modelId="{0A4484B4-B4EE-524B-911F-12BD067EA058}" type="sibTrans" cxnId="{8C33B12C-A67B-DB4D-834C-E628B2A98718}">
      <dgm:prSet/>
      <dgm:spPr/>
      <dgm:t>
        <a:bodyPr/>
        <a:lstStyle/>
        <a:p>
          <a:endParaRPr lang="en-US"/>
        </a:p>
      </dgm:t>
    </dgm:pt>
    <dgm:pt modelId="{8D78DC59-810A-214E-9EF4-6225728D1DB8}">
      <dgm:prSet/>
      <dgm:spPr/>
      <dgm:t>
        <a:bodyPr/>
        <a:lstStyle/>
        <a:p>
          <a:r>
            <a:rPr lang="en-US" dirty="0"/>
            <a:t>Civil Law </a:t>
          </a:r>
          <a:r>
            <a:rPr lang="en-US" dirty="0" smtClean="0"/>
            <a:t>Q&amp;A</a:t>
          </a:r>
          <a:endParaRPr lang="en-US" b="1" dirty="0"/>
        </a:p>
      </dgm:t>
    </dgm:pt>
    <dgm:pt modelId="{E2BC17E7-4318-AA4F-8AD8-6761FC26DA9F}" type="parTrans" cxnId="{7F913C37-F046-B84C-AEDC-E8B15994D0E8}">
      <dgm:prSet/>
      <dgm:spPr/>
      <dgm:t>
        <a:bodyPr/>
        <a:lstStyle/>
        <a:p>
          <a:endParaRPr lang="en-US"/>
        </a:p>
      </dgm:t>
    </dgm:pt>
    <dgm:pt modelId="{B53EBF18-E79A-414E-A098-BD1DD05E53E5}" type="sibTrans" cxnId="{7F913C37-F046-B84C-AEDC-E8B15994D0E8}">
      <dgm:prSet/>
      <dgm:spPr/>
      <dgm:t>
        <a:bodyPr/>
        <a:lstStyle/>
        <a:p>
          <a:endParaRPr lang="en-US"/>
        </a:p>
      </dgm:t>
    </dgm:pt>
    <dgm:pt modelId="{E8F780FF-F854-0B47-8789-6DA915CC2AD9}">
      <dgm:prSet/>
      <dgm:spPr/>
      <dgm:t>
        <a:bodyPr/>
        <a:lstStyle/>
        <a:p>
          <a:r>
            <a:rPr lang="en-US" dirty="0"/>
            <a:t>What to Expect at an Eviction </a:t>
          </a:r>
          <a:r>
            <a:rPr lang="en-US" dirty="0" smtClean="0"/>
            <a:t>Trial</a:t>
          </a:r>
          <a:endParaRPr lang="en-US" b="1" dirty="0"/>
        </a:p>
      </dgm:t>
    </dgm:pt>
    <dgm:pt modelId="{8096D261-2269-1445-A33A-B1EB348AE0D6}" type="parTrans" cxnId="{88D36254-C872-3446-BA78-8B6BCABEAA80}">
      <dgm:prSet/>
      <dgm:spPr/>
      <dgm:t>
        <a:bodyPr/>
        <a:lstStyle/>
        <a:p>
          <a:endParaRPr lang="en-US"/>
        </a:p>
      </dgm:t>
    </dgm:pt>
    <dgm:pt modelId="{C657F2A2-E5AF-FE4D-B9D7-0313BBECFFC7}" type="sibTrans" cxnId="{88D36254-C872-3446-BA78-8B6BCABEAA80}">
      <dgm:prSet/>
      <dgm:spPr/>
      <dgm:t>
        <a:bodyPr/>
        <a:lstStyle/>
        <a:p>
          <a:endParaRPr lang="en-US"/>
        </a:p>
      </dgm:t>
    </dgm:pt>
    <dgm:pt modelId="{32460C6A-6CC6-42BE-9E9E-2B61FF9B7756}">
      <dgm:prSet/>
      <dgm:spPr/>
      <dgm:t>
        <a:bodyPr/>
        <a:lstStyle/>
        <a:p>
          <a:r>
            <a:rPr lang="en-US" b="1" dirty="0" smtClean="0"/>
            <a:t>Civil Forms Review</a:t>
          </a:r>
          <a:endParaRPr lang="en-US" b="1" dirty="0"/>
        </a:p>
      </dgm:t>
    </dgm:pt>
    <dgm:pt modelId="{046F6A7A-99CD-40C9-B8B4-432976831A36}" type="parTrans" cxnId="{2FCDA3DE-99B8-48DD-AEAA-09CF6E6D385A}">
      <dgm:prSet/>
      <dgm:spPr/>
      <dgm:t>
        <a:bodyPr/>
        <a:lstStyle/>
        <a:p>
          <a:endParaRPr lang="en-US"/>
        </a:p>
      </dgm:t>
    </dgm:pt>
    <dgm:pt modelId="{7761355C-E2A3-4315-BD17-6A1BA76D79DD}" type="sibTrans" cxnId="{2FCDA3DE-99B8-48DD-AEAA-09CF6E6D385A}">
      <dgm:prSet/>
      <dgm:spPr/>
      <dgm:t>
        <a:bodyPr/>
        <a:lstStyle/>
        <a:p>
          <a:endParaRPr lang="en-US"/>
        </a:p>
      </dgm:t>
    </dgm:pt>
    <dgm:pt modelId="{2A79EF24-7666-7846-9503-198708201F24}" type="pres">
      <dgm:prSet presAssocID="{8BBC09FD-48BF-AA49-9F3E-EFE7B61D7A47}" presName="linearFlow" presStyleCnt="0">
        <dgm:presLayoutVars>
          <dgm:dir/>
          <dgm:resizeHandles val="exact"/>
        </dgm:presLayoutVars>
      </dgm:prSet>
      <dgm:spPr/>
      <dgm:t>
        <a:bodyPr/>
        <a:lstStyle/>
        <a:p>
          <a:endParaRPr lang="en-US"/>
        </a:p>
      </dgm:t>
    </dgm:pt>
    <dgm:pt modelId="{9584792A-5590-8C4C-9871-18A22E10495B}" type="pres">
      <dgm:prSet presAssocID="{605C4E04-7A8D-BF4F-9E40-8B9B3111B054}" presName="composite" presStyleCnt="0"/>
      <dgm:spPr/>
    </dgm:pt>
    <dgm:pt modelId="{FC91CCAA-8CF6-BF41-AFF2-9882485063AD}" type="pres">
      <dgm:prSet presAssocID="{605C4E04-7A8D-BF4F-9E40-8B9B3111B054}" presName="imgShp" presStyleLbl="fgImgPlace1" presStyleIdx="0" presStyleCnt="6"/>
      <dgm:spPr>
        <a:blipFill dpi="0" rotWithShape="1">
          <a:blip xmlns:r="http://schemas.openxmlformats.org/officeDocument/2006/relationships" r:embed="rId1"/>
          <a:srcRect/>
          <a:stretch>
            <a:fillRect l="-44000" r="-52000"/>
          </a:stretch>
        </a:blipFill>
      </dgm:spPr>
      <dgm:t>
        <a:bodyPr/>
        <a:lstStyle/>
        <a:p>
          <a:endParaRPr lang="en-US"/>
        </a:p>
      </dgm:t>
    </dgm:pt>
    <dgm:pt modelId="{141EE7A0-1ED3-E040-83DF-1A189DDE1E7F}" type="pres">
      <dgm:prSet presAssocID="{605C4E04-7A8D-BF4F-9E40-8B9B3111B054}" presName="txShp" presStyleLbl="node1" presStyleIdx="0" presStyleCnt="6">
        <dgm:presLayoutVars>
          <dgm:bulletEnabled val="1"/>
        </dgm:presLayoutVars>
      </dgm:prSet>
      <dgm:spPr/>
      <dgm:t>
        <a:bodyPr/>
        <a:lstStyle/>
        <a:p>
          <a:endParaRPr lang="en-US"/>
        </a:p>
      </dgm:t>
    </dgm:pt>
    <dgm:pt modelId="{EB759D19-E769-9F42-A3B4-728577199B11}" type="pres">
      <dgm:prSet presAssocID="{D2900298-F5B6-B146-B9BE-6EB14ABD4173}" presName="spacing" presStyleCnt="0"/>
      <dgm:spPr/>
    </dgm:pt>
    <dgm:pt modelId="{7B2A1CAA-0B7F-184D-B1AC-29835A5130ED}" type="pres">
      <dgm:prSet presAssocID="{FF57DB7F-DEC8-1845-A2AD-D4EC114E6366}" presName="composite" presStyleCnt="0"/>
      <dgm:spPr/>
    </dgm:pt>
    <dgm:pt modelId="{38F0B7D3-C3CF-E14E-A19F-385757B7CFAC}" type="pres">
      <dgm:prSet presAssocID="{FF57DB7F-DEC8-1845-A2AD-D4EC114E6366}" presName="imgShp" presStyleLbl="fgImgPlace1" presStyleIdx="1" presStyleCnt="6"/>
      <dgm:spPr>
        <a:blipFill dpi="0" rotWithShape="1">
          <a:blip xmlns:r="http://schemas.openxmlformats.org/officeDocument/2006/relationships" r:embed="rId1"/>
          <a:srcRect/>
          <a:stretch>
            <a:fillRect l="-44000" r="-52000"/>
          </a:stretch>
        </a:blipFill>
      </dgm:spPr>
      <dgm:t>
        <a:bodyPr/>
        <a:lstStyle/>
        <a:p>
          <a:endParaRPr lang="en-US"/>
        </a:p>
      </dgm:t>
    </dgm:pt>
    <dgm:pt modelId="{E23D0BB4-D34A-E94E-A2D4-5CF4CCFAA2BE}" type="pres">
      <dgm:prSet presAssocID="{FF57DB7F-DEC8-1845-A2AD-D4EC114E6366}" presName="txShp" presStyleLbl="node1" presStyleIdx="1" presStyleCnt="6" custLinFactNeighborX="-127">
        <dgm:presLayoutVars>
          <dgm:bulletEnabled val="1"/>
        </dgm:presLayoutVars>
      </dgm:prSet>
      <dgm:spPr/>
      <dgm:t>
        <a:bodyPr/>
        <a:lstStyle/>
        <a:p>
          <a:endParaRPr lang="en-US"/>
        </a:p>
      </dgm:t>
    </dgm:pt>
    <dgm:pt modelId="{AF8C5730-A34A-BF4D-8185-E3BC906EA4D9}" type="pres">
      <dgm:prSet presAssocID="{0A4484B4-B4EE-524B-911F-12BD067EA058}" presName="spacing" presStyleCnt="0"/>
      <dgm:spPr/>
    </dgm:pt>
    <dgm:pt modelId="{06D988AE-724C-F64F-AD52-6372FC1ABA12}" type="pres">
      <dgm:prSet presAssocID="{086F1FA2-27A8-B040-9D1D-A6D5F206B4D9}" presName="composite" presStyleCnt="0"/>
      <dgm:spPr/>
    </dgm:pt>
    <dgm:pt modelId="{43037B52-2EED-D246-B026-0E84DAA26B17}" type="pres">
      <dgm:prSet presAssocID="{086F1FA2-27A8-B040-9D1D-A6D5F206B4D9}" presName="imgShp" presStyleLbl="fgImgPlace1" presStyleIdx="2" presStyleCnt="6"/>
      <dgm:spPr>
        <a:blipFill dpi="0" rotWithShape="1">
          <a:blip xmlns:r="http://schemas.openxmlformats.org/officeDocument/2006/relationships" r:embed="rId1"/>
          <a:srcRect/>
          <a:stretch>
            <a:fillRect l="-44000" r="-52000"/>
          </a:stretch>
        </a:blipFill>
      </dgm:spPr>
      <dgm:t>
        <a:bodyPr/>
        <a:lstStyle/>
        <a:p>
          <a:endParaRPr lang="en-US"/>
        </a:p>
      </dgm:t>
    </dgm:pt>
    <dgm:pt modelId="{95ECC5FF-CF32-1D45-9C09-73706BBCCA34}" type="pres">
      <dgm:prSet presAssocID="{086F1FA2-27A8-B040-9D1D-A6D5F206B4D9}" presName="txShp" presStyleLbl="node1" presStyleIdx="2" presStyleCnt="6">
        <dgm:presLayoutVars>
          <dgm:bulletEnabled val="1"/>
        </dgm:presLayoutVars>
      </dgm:prSet>
      <dgm:spPr/>
      <dgm:t>
        <a:bodyPr/>
        <a:lstStyle/>
        <a:p>
          <a:endParaRPr lang="en-US"/>
        </a:p>
      </dgm:t>
    </dgm:pt>
    <dgm:pt modelId="{28ADEC4C-3524-DC40-8758-88FB4A3ABA44}" type="pres">
      <dgm:prSet presAssocID="{5A6F5D8C-53A5-1441-A345-A91E9A28A1D4}" presName="spacing" presStyleCnt="0"/>
      <dgm:spPr/>
    </dgm:pt>
    <dgm:pt modelId="{B1F946B0-0A84-9B47-A51D-3562D36FE0F3}" type="pres">
      <dgm:prSet presAssocID="{8D78DC59-810A-214E-9EF4-6225728D1DB8}" presName="composite" presStyleCnt="0"/>
      <dgm:spPr/>
    </dgm:pt>
    <dgm:pt modelId="{54F26D4C-1CDA-D646-BF5C-87C88BF9A598}" type="pres">
      <dgm:prSet presAssocID="{8D78DC59-810A-214E-9EF4-6225728D1DB8}" presName="imgShp" presStyleLbl="fgImgPlace1" presStyleIdx="3" presStyleCnt="6"/>
      <dgm:spPr>
        <a:blipFill dpi="0" rotWithShape="1">
          <a:blip xmlns:r="http://schemas.openxmlformats.org/officeDocument/2006/relationships" r:embed="rId1"/>
          <a:srcRect/>
          <a:stretch>
            <a:fillRect l="-44000" r="-52000"/>
          </a:stretch>
        </a:blipFill>
      </dgm:spPr>
      <dgm:t>
        <a:bodyPr/>
        <a:lstStyle/>
        <a:p>
          <a:endParaRPr lang="en-US"/>
        </a:p>
      </dgm:t>
    </dgm:pt>
    <dgm:pt modelId="{2754C6DB-4140-7442-92EA-539F96E8BB69}" type="pres">
      <dgm:prSet presAssocID="{8D78DC59-810A-214E-9EF4-6225728D1DB8}" presName="txShp" presStyleLbl="node1" presStyleIdx="3" presStyleCnt="6">
        <dgm:presLayoutVars>
          <dgm:bulletEnabled val="1"/>
        </dgm:presLayoutVars>
      </dgm:prSet>
      <dgm:spPr/>
      <dgm:t>
        <a:bodyPr/>
        <a:lstStyle/>
        <a:p>
          <a:endParaRPr lang="en-US"/>
        </a:p>
      </dgm:t>
    </dgm:pt>
    <dgm:pt modelId="{1778E574-F066-1246-A7B3-113F5367FFDC}" type="pres">
      <dgm:prSet presAssocID="{B53EBF18-E79A-414E-A098-BD1DD05E53E5}" presName="spacing" presStyleCnt="0"/>
      <dgm:spPr/>
    </dgm:pt>
    <dgm:pt modelId="{95920594-CEA3-8243-A8D2-C79CFC3602DC}" type="pres">
      <dgm:prSet presAssocID="{E8F780FF-F854-0B47-8789-6DA915CC2AD9}" presName="composite" presStyleCnt="0"/>
      <dgm:spPr/>
    </dgm:pt>
    <dgm:pt modelId="{2A242935-CA3D-C446-911C-DE91A660A6D2}" type="pres">
      <dgm:prSet presAssocID="{E8F780FF-F854-0B47-8789-6DA915CC2AD9}" presName="imgShp" presStyleLbl="fgImgPlace1" presStyleIdx="4" presStyleCnt="6"/>
      <dgm:spPr>
        <a:blipFill dpi="0" rotWithShape="1">
          <a:blip xmlns:r="http://schemas.openxmlformats.org/officeDocument/2006/relationships" r:embed="rId1"/>
          <a:srcRect/>
          <a:stretch>
            <a:fillRect l="-44000" r="-52000"/>
          </a:stretch>
        </a:blipFill>
      </dgm:spPr>
      <dgm:t>
        <a:bodyPr/>
        <a:lstStyle/>
        <a:p>
          <a:endParaRPr lang="en-US"/>
        </a:p>
      </dgm:t>
    </dgm:pt>
    <dgm:pt modelId="{324EBBC0-673E-9B42-8A3B-E7FAA6382606}" type="pres">
      <dgm:prSet presAssocID="{E8F780FF-F854-0B47-8789-6DA915CC2AD9}" presName="txShp" presStyleLbl="node1" presStyleIdx="4" presStyleCnt="6">
        <dgm:presLayoutVars>
          <dgm:bulletEnabled val="1"/>
        </dgm:presLayoutVars>
      </dgm:prSet>
      <dgm:spPr/>
      <dgm:t>
        <a:bodyPr/>
        <a:lstStyle/>
        <a:p>
          <a:endParaRPr lang="en-US"/>
        </a:p>
      </dgm:t>
    </dgm:pt>
    <dgm:pt modelId="{ED99B25C-647E-4BB9-B63B-687D2E1FC544}" type="pres">
      <dgm:prSet presAssocID="{C657F2A2-E5AF-FE4D-B9D7-0313BBECFFC7}" presName="spacing" presStyleCnt="0"/>
      <dgm:spPr/>
    </dgm:pt>
    <dgm:pt modelId="{2C2E2AAA-B54B-4638-B0E5-CCF7CD0D8862}" type="pres">
      <dgm:prSet presAssocID="{32460C6A-6CC6-42BE-9E9E-2B61FF9B7756}" presName="composite" presStyleCnt="0"/>
      <dgm:spPr/>
    </dgm:pt>
    <dgm:pt modelId="{F28CD197-3960-413D-ABEB-1CC52859213B}" type="pres">
      <dgm:prSet presAssocID="{32460C6A-6CC6-42BE-9E9E-2B61FF9B7756}" presName="imgShp" presStyleLbl="fgImgPlace1" presStyleIdx="5" presStyleCnt="6"/>
      <dgm:spPr>
        <a:blipFill rotWithShape="1">
          <a:blip xmlns:r="http://schemas.openxmlformats.org/officeDocument/2006/relationships" r:embed="rId2"/>
          <a:stretch>
            <a:fillRect/>
          </a:stretch>
        </a:blipFill>
      </dgm:spPr>
      <dgm:t>
        <a:bodyPr/>
        <a:lstStyle/>
        <a:p>
          <a:endParaRPr lang="en-US"/>
        </a:p>
      </dgm:t>
    </dgm:pt>
    <dgm:pt modelId="{D8785230-FFEF-4B62-A085-2396E0BB99E5}" type="pres">
      <dgm:prSet presAssocID="{32460C6A-6CC6-42BE-9E9E-2B61FF9B7756}" presName="txShp" presStyleLbl="node1" presStyleIdx="5" presStyleCnt="6">
        <dgm:presLayoutVars>
          <dgm:bulletEnabled val="1"/>
        </dgm:presLayoutVars>
      </dgm:prSet>
      <dgm:spPr/>
      <dgm:t>
        <a:bodyPr/>
        <a:lstStyle/>
        <a:p>
          <a:endParaRPr lang="en-US"/>
        </a:p>
      </dgm:t>
    </dgm:pt>
  </dgm:ptLst>
  <dgm:cxnLst>
    <dgm:cxn modelId="{837D073D-FA30-4848-9C95-C6E27C39F581}" srcId="{8BBC09FD-48BF-AA49-9F3E-EFE7B61D7A47}" destId="{086F1FA2-27A8-B040-9D1D-A6D5F206B4D9}" srcOrd="2" destOrd="0" parTransId="{0715E75B-614A-B14F-877A-B01911F66097}" sibTransId="{5A6F5D8C-53A5-1441-A345-A91E9A28A1D4}"/>
    <dgm:cxn modelId="{7F913C37-F046-B84C-AEDC-E8B15994D0E8}" srcId="{8BBC09FD-48BF-AA49-9F3E-EFE7B61D7A47}" destId="{8D78DC59-810A-214E-9EF4-6225728D1DB8}" srcOrd="3" destOrd="0" parTransId="{E2BC17E7-4318-AA4F-8AD8-6761FC26DA9F}" sibTransId="{B53EBF18-E79A-414E-A098-BD1DD05E53E5}"/>
    <dgm:cxn modelId="{507515BD-CC87-417A-B05E-3BB2118E0C7C}" type="presOf" srcId="{FF57DB7F-DEC8-1845-A2AD-D4EC114E6366}" destId="{E23D0BB4-D34A-E94E-A2D4-5CF4CCFAA2BE}" srcOrd="0" destOrd="0" presId="urn:microsoft.com/office/officeart/2005/8/layout/vList3"/>
    <dgm:cxn modelId="{35547AB4-724D-45C1-BBA4-9550B3FAA060}" type="presOf" srcId="{086F1FA2-27A8-B040-9D1D-A6D5F206B4D9}" destId="{95ECC5FF-CF32-1D45-9C09-73706BBCCA34}" srcOrd="0" destOrd="0" presId="urn:microsoft.com/office/officeart/2005/8/layout/vList3"/>
    <dgm:cxn modelId="{8C33B12C-A67B-DB4D-834C-E628B2A98718}" srcId="{8BBC09FD-48BF-AA49-9F3E-EFE7B61D7A47}" destId="{FF57DB7F-DEC8-1845-A2AD-D4EC114E6366}" srcOrd="1" destOrd="0" parTransId="{1F34898B-4CB3-464B-9E59-FA39B69FC12E}" sibTransId="{0A4484B4-B4EE-524B-911F-12BD067EA058}"/>
    <dgm:cxn modelId="{0E526A94-DC34-7C43-A1E7-93295FB70F0A}" type="presOf" srcId="{8BBC09FD-48BF-AA49-9F3E-EFE7B61D7A47}" destId="{2A79EF24-7666-7846-9503-198708201F24}" srcOrd="0" destOrd="0" presId="urn:microsoft.com/office/officeart/2005/8/layout/vList3"/>
    <dgm:cxn modelId="{06A39616-15B8-465E-A557-86EA21E86060}" type="presOf" srcId="{8D78DC59-810A-214E-9EF4-6225728D1DB8}" destId="{2754C6DB-4140-7442-92EA-539F96E8BB69}" srcOrd="0" destOrd="0" presId="urn:microsoft.com/office/officeart/2005/8/layout/vList3"/>
    <dgm:cxn modelId="{E5BD59FA-A617-8E49-9069-795F2245DC25}" srcId="{8BBC09FD-48BF-AA49-9F3E-EFE7B61D7A47}" destId="{605C4E04-7A8D-BF4F-9E40-8B9B3111B054}" srcOrd="0" destOrd="0" parTransId="{538CDBC2-27A1-8A4D-8C2D-08A707BE2E2E}" sibTransId="{D2900298-F5B6-B146-B9BE-6EB14ABD4173}"/>
    <dgm:cxn modelId="{76F9F425-DAC8-4FEE-B6DC-FE6AA57075D5}" type="presOf" srcId="{32460C6A-6CC6-42BE-9E9E-2B61FF9B7756}" destId="{D8785230-FFEF-4B62-A085-2396E0BB99E5}" srcOrd="0" destOrd="0" presId="urn:microsoft.com/office/officeart/2005/8/layout/vList3"/>
    <dgm:cxn modelId="{88D36254-C872-3446-BA78-8B6BCABEAA80}" srcId="{8BBC09FD-48BF-AA49-9F3E-EFE7B61D7A47}" destId="{E8F780FF-F854-0B47-8789-6DA915CC2AD9}" srcOrd="4" destOrd="0" parTransId="{8096D261-2269-1445-A33A-B1EB348AE0D6}" sibTransId="{C657F2A2-E5AF-FE4D-B9D7-0313BBECFFC7}"/>
    <dgm:cxn modelId="{BEEC2802-285C-4FDB-A7E5-CB55E56FC024}" type="presOf" srcId="{605C4E04-7A8D-BF4F-9E40-8B9B3111B054}" destId="{141EE7A0-1ED3-E040-83DF-1A189DDE1E7F}" srcOrd="0" destOrd="0" presId="urn:microsoft.com/office/officeart/2005/8/layout/vList3"/>
    <dgm:cxn modelId="{AC74C12B-924F-4ECF-A652-36F65286AA96}" type="presOf" srcId="{E8F780FF-F854-0B47-8789-6DA915CC2AD9}" destId="{324EBBC0-673E-9B42-8A3B-E7FAA6382606}" srcOrd="0" destOrd="0" presId="urn:microsoft.com/office/officeart/2005/8/layout/vList3"/>
    <dgm:cxn modelId="{2FCDA3DE-99B8-48DD-AEAA-09CF6E6D385A}" srcId="{8BBC09FD-48BF-AA49-9F3E-EFE7B61D7A47}" destId="{32460C6A-6CC6-42BE-9E9E-2B61FF9B7756}" srcOrd="5" destOrd="0" parTransId="{046F6A7A-99CD-40C9-B8B4-432976831A36}" sibTransId="{7761355C-E2A3-4315-BD17-6A1BA76D79DD}"/>
    <dgm:cxn modelId="{864B68A1-78FB-4C41-8795-33683AD2014A}" type="presParOf" srcId="{2A79EF24-7666-7846-9503-198708201F24}" destId="{9584792A-5590-8C4C-9871-18A22E10495B}" srcOrd="0" destOrd="0" presId="urn:microsoft.com/office/officeart/2005/8/layout/vList3"/>
    <dgm:cxn modelId="{0E8780CD-BA35-431D-B0C8-7041F15BA0F0}" type="presParOf" srcId="{9584792A-5590-8C4C-9871-18A22E10495B}" destId="{FC91CCAA-8CF6-BF41-AFF2-9882485063AD}" srcOrd="0" destOrd="0" presId="urn:microsoft.com/office/officeart/2005/8/layout/vList3"/>
    <dgm:cxn modelId="{40BED73C-4FF5-4ECC-939D-BC48990380C8}" type="presParOf" srcId="{9584792A-5590-8C4C-9871-18A22E10495B}" destId="{141EE7A0-1ED3-E040-83DF-1A189DDE1E7F}" srcOrd="1" destOrd="0" presId="urn:microsoft.com/office/officeart/2005/8/layout/vList3"/>
    <dgm:cxn modelId="{9ECAA5C8-5318-4188-9B0D-60ACD8E1B41B}" type="presParOf" srcId="{2A79EF24-7666-7846-9503-198708201F24}" destId="{EB759D19-E769-9F42-A3B4-728577199B11}" srcOrd="1" destOrd="0" presId="urn:microsoft.com/office/officeart/2005/8/layout/vList3"/>
    <dgm:cxn modelId="{6394E5BF-B849-49C1-825E-5BAC094E576A}" type="presParOf" srcId="{2A79EF24-7666-7846-9503-198708201F24}" destId="{7B2A1CAA-0B7F-184D-B1AC-29835A5130ED}" srcOrd="2" destOrd="0" presId="urn:microsoft.com/office/officeart/2005/8/layout/vList3"/>
    <dgm:cxn modelId="{CC58C99B-197C-4424-A95B-139B6F34875C}" type="presParOf" srcId="{7B2A1CAA-0B7F-184D-B1AC-29835A5130ED}" destId="{38F0B7D3-C3CF-E14E-A19F-385757B7CFAC}" srcOrd="0" destOrd="0" presId="urn:microsoft.com/office/officeart/2005/8/layout/vList3"/>
    <dgm:cxn modelId="{BA54EC0C-D888-45A6-935F-217A041AC786}" type="presParOf" srcId="{7B2A1CAA-0B7F-184D-B1AC-29835A5130ED}" destId="{E23D0BB4-D34A-E94E-A2D4-5CF4CCFAA2BE}" srcOrd="1" destOrd="0" presId="urn:microsoft.com/office/officeart/2005/8/layout/vList3"/>
    <dgm:cxn modelId="{2CE634F4-4A48-4C1E-8577-4756DF29ECF4}" type="presParOf" srcId="{2A79EF24-7666-7846-9503-198708201F24}" destId="{AF8C5730-A34A-BF4D-8185-E3BC906EA4D9}" srcOrd="3" destOrd="0" presId="urn:microsoft.com/office/officeart/2005/8/layout/vList3"/>
    <dgm:cxn modelId="{5A62406D-6E99-49E2-94A1-9E469FA496E4}" type="presParOf" srcId="{2A79EF24-7666-7846-9503-198708201F24}" destId="{06D988AE-724C-F64F-AD52-6372FC1ABA12}" srcOrd="4" destOrd="0" presId="urn:microsoft.com/office/officeart/2005/8/layout/vList3"/>
    <dgm:cxn modelId="{AF0A022A-5A68-45B1-B22B-D2F0FEEE5A54}" type="presParOf" srcId="{06D988AE-724C-F64F-AD52-6372FC1ABA12}" destId="{43037B52-2EED-D246-B026-0E84DAA26B17}" srcOrd="0" destOrd="0" presId="urn:microsoft.com/office/officeart/2005/8/layout/vList3"/>
    <dgm:cxn modelId="{DC6AC549-6F13-498E-B080-79AC88C81F57}" type="presParOf" srcId="{06D988AE-724C-F64F-AD52-6372FC1ABA12}" destId="{95ECC5FF-CF32-1D45-9C09-73706BBCCA34}" srcOrd="1" destOrd="0" presId="urn:microsoft.com/office/officeart/2005/8/layout/vList3"/>
    <dgm:cxn modelId="{920CE7F1-DA11-496C-8662-FB36BCB0BFA5}" type="presParOf" srcId="{2A79EF24-7666-7846-9503-198708201F24}" destId="{28ADEC4C-3524-DC40-8758-88FB4A3ABA44}" srcOrd="5" destOrd="0" presId="urn:microsoft.com/office/officeart/2005/8/layout/vList3"/>
    <dgm:cxn modelId="{013CB4E2-3DA5-4DDD-BD48-7B1E1A0B0BE2}" type="presParOf" srcId="{2A79EF24-7666-7846-9503-198708201F24}" destId="{B1F946B0-0A84-9B47-A51D-3562D36FE0F3}" srcOrd="6" destOrd="0" presId="urn:microsoft.com/office/officeart/2005/8/layout/vList3"/>
    <dgm:cxn modelId="{39FBDEC2-E048-45DF-A1F1-E2A6BF09A5B2}" type="presParOf" srcId="{B1F946B0-0A84-9B47-A51D-3562D36FE0F3}" destId="{54F26D4C-1CDA-D646-BF5C-87C88BF9A598}" srcOrd="0" destOrd="0" presId="urn:microsoft.com/office/officeart/2005/8/layout/vList3"/>
    <dgm:cxn modelId="{E2B6E0D8-410F-4CCC-B253-3F2764FF0BCE}" type="presParOf" srcId="{B1F946B0-0A84-9B47-A51D-3562D36FE0F3}" destId="{2754C6DB-4140-7442-92EA-539F96E8BB69}" srcOrd="1" destOrd="0" presId="urn:microsoft.com/office/officeart/2005/8/layout/vList3"/>
    <dgm:cxn modelId="{00B15B6A-C19C-4453-B217-D51138D15B19}" type="presParOf" srcId="{2A79EF24-7666-7846-9503-198708201F24}" destId="{1778E574-F066-1246-A7B3-113F5367FFDC}" srcOrd="7" destOrd="0" presId="urn:microsoft.com/office/officeart/2005/8/layout/vList3"/>
    <dgm:cxn modelId="{A815F052-CD5B-4718-A19F-17B0257B2B32}" type="presParOf" srcId="{2A79EF24-7666-7846-9503-198708201F24}" destId="{95920594-CEA3-8243-A8D2-C79CFC3602DC}" srcOrd="8" destOrd="0" presId="urn:microsoft.com/office/officeart/2005/8/layout/vList3"/>
    <dgm:cxn modelId="{48A01D4C-C102-4671-8122-77BA332FD8C0}" type="presParOf" srcId="{95920594-CEA3-8243-A8D2-C79CFC3602DC}" destId="{2A242935-CA3D-C446-911C-DE91A660A6D2}" srcOrd="0" destOrd="0" presId="urn:microsoft.com/office/officeart/2005/8/layout/vList3"/>
    <dgm:cxn modelId="{4E1E2111-596E-4BD0-B916-7A6873D65732}" type="presParOf" srcId="{95920594-CEA3-8243-A8D2-C79CFC3602DC}" destId="{324EBBC0-673E-9B42-8A3B-E7FAA6382606}" srcOrd="1" destOrd="0" presId="urn:microsoft.com/office/officeart/2005/8/layout/vList3"/>
    <dgm:cxn modelId="{4D14637B-8825-49B2-A534-76C4E87BF331}" type="presParOf" srcId="{2A79EF24-7666-7846-9503-198708201F24}" destId="{ED99B25C-647E-4BB9-B63B-687D2E1FC544}" srcOrd="9" destOrd="0" presId="urn:microsoft.com/office/officeart/2005/8/layout/vList3"/>
    <dgm:cxn modelId="{3EE26FE5-E11C-4C58-8288-C6ABBF6F41EA}" type="presParOf" srcId="{2A79EF24-7666-7846-9503-198708201F24}" destId="{2C2E2AAA-B54B-4638-B0E5-CCF7CD0D8862}" srcOrd="10" destOrd="0" presId="urn:microsoft.com/office/officeart/2005/8/layout/vList3"/>
    <dgm:cxn modelId="{CC65734C-E61D-4C98-9C1D-230A0BDAE69A}" type="presParOf" srcId="{2C2E2AAA-B54B-4638-B0E5-CCF7CD0D8862}" destId="{F28CD197-3960-413D-ABEB-1CC52859213B}" srcOrd="0" destOrd="0" presId="urn:microsoft.com/office/officeart/2005/8/layout/vList3"/>
    <dgm:cxn modelId="{A6E92D4A-053D-4570-B7A0-4FC21499F410}" type="presParOf" srcId="{2C2E2AAA-B54B-4638-B0E5-CCF7CD0D8862}" destId="{D8785230-FFEF-4B62-A085-2396E0BB99E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7A3DDF-34A5-FB48-BB9A-8ED398225AF2}" type="doc">
      <dgm:prSet loTypeId="urn:microsoft.com/office/officeart/2005/8/layout/bList2" loCatId="relationship" qsTypeId="urn:microsoft.com/office/officeart/2005/8/quickstyle/simple1" qsCatId="simple" csTypeId="urn:microsoft.com/office/officeart/2005/8/colors/colorful5" csCatId="colorful" phldr="1"/>
      <dgm:spPr/>
      <dgm:t>
        <a:bodyPr/>
        <a:lstStyle/>
        <a:p>
          <a:endParaRPr lang="en-US"/>
        </a:p>
      </dgm:t>
    </dgm:pt>
    <dgm:pt modelId="{CBF385D1-E986-AA42-A5E6-FF5132791C7B}">
      <dgm:prSet/>
      <dgm:spPr/>
      <dgm:t>
        <a:bodyPr/>
        <a:lstStyle/>
        <a:p>
          <a:r>
            <a:rPr lang="en-US" dirty="0" smtClean="0"/>
            <a:t>Goal: Ensure same quality of services across all modes of self-help services </a:t>
          </a:r>
          <a:endParaRPr lang="en-US" dirty="0"/>
        </a:p>
      </dgm:t>
    </dgm:pt>
    <dgm:pt modelId="{8AE15856-71D1-0C43-9C90-5C580894562A}" type="parTrans" cxnId="{6BADA231-4033-B14A-A297-8644F56930F0}">
      <dgm:prSet/>
      <dgm:spPr/>
      <dgm:t>
        <a:bodyPr/>
        <a:lstStyle/>
        <a:p>
          <a:endParaRPr lang="en-US"/>
        </a:p>
      </dgm:t>
    </dgm:pt>
    <dgm:pt modelId="{70E2C9B0-412D-D542-A01B-5AB52AA8E364}" type="sibTrans" cxnId="{6BADA231-4033-B14A-A297-8644F56930F0}">
      <dgm:prSet/>
      <dgm:spPr/>
      <dgm:t>
        <a:bodyPr/>
        <a:lstStyle/>
        <a:p>
          <a:endParaRPr lang="en-US"/>
        </a:p>
      </dgm:t>
    </dgm:pt>
    <dgm:pt modelId="{6BE22230-3094-1B4C-893C-AC72FC349C5D}">
      <dgm:prSet/>
      <dgm:spPr/>
      <dgm:t>
        <a:bodyPr/>
        <a:lstStyle/>
        <a:p>
          <a:r>
            <a:rPr lang="en-US" dirty="0" smtClean="0"/>
            <a:t>47% preferred </a:t>
          </a:r>
          <a:r>
            <a:rPr lang="en-US" dirty="0"/>
            <a:t>our webinars over walk-in services</a:t>
          </a:r>
        </a:p>
      </dgm:t>
    </dgm:pt>
    <dgm:pt modelId="{3D6FCC03-E111-3740-AC8F-C85971985CB4}" type="parTrans" cxnId="{DA7005F7-0E51-1B4D-92F1-22C89A5D6126}">
      <dgm:prSet/>
      <dgm:spPr/>
      <dgm:t>
        <a:bodyPr/>
        <a:lstStyle/>
        <a:p>
          <a:endParaRPr lang="en-US"/>
        </a:p>
      </dgm:t>
    </dgm:pt>
    <dgm:pt modelId="{5ACEA614-B114-B346-8938-5233DB00162C}" type="sibTrans" cxnId="{DA7005F7-0E51-1B4D-92F1-22C89A5D6126}">
      <dgm:prSet/>
      <dgm:spPr/>
      <dgm:t>
        <a:bodyPr/>
        <a:lstStyle/>
        <a:p>
          <a:endParaRPr lang="en-US"/>
        </a:p>
      </dgm:t>
    </dgm:pt>
    <dgm:pt modelId="{8EBA3C15-4387-4264-AD09-6FB70A525A28}">
      <dgm:prSet/>
      <dgm:spPr/>
      <dgm:t>
        <a:bodyPr/>
        <a:lstStyle/>
        <a:p>
          <a:r>
            <a:rPr lang="en-US" dirty="0" smtClean="0"/>
            <a:t>Goal: Continue to collect and analyze  measurable outcome data to identify areas of improvement   </a:t>
          </a:r>
          <a:endParaRPr lang="en-US" dirty="0"/>
        </a:p>
      </dgm:t>
    </dgm:pt>
    <dgm:pt modelId="{671F037F-2CB2-4515-98F4-1A54E4D941DC}" type="parTrans" cxnId="{ACCEB858-234D-4E80-ADCF-1CF1B4A69B17}">
      <dgm:prSet/>
      <dgm:spPr/>
      <dgm:t>
        <a:bodyPr/>
        <a:lstStyle/>
        <a:p>
          <a:endParaRPr lang="en-US"/>
        </a:p>
      </dgm:t>
    </dgm:pt>
    <dgm:pt modelId="{3D7EF4C9-60D4-49B4-B779-3F334E168BF4}" type="sibTrans" cxnId="{ACCEB858-234D-4E80-ADCF-1CF1B4A69B17}">
      <dgm:prSet/>
      <dgm:spPr/>
      <dgm:t>
        <a:bodyPr/>
        <a:lstStyle/>
        <a:p>
          <a:endParaRPr lang="en-US"/>
        </a:p>
      </dgm:t>
    </dgm:pt>
    <dgm:pt modelId="{231203EC-72C9-4ED2-82F1-FBDF26E0FC3F}">
      <dgm:prSet/>
      <dgm:spPr/>
      <dgm:t>
        <a:bodyPr/>
        <a:lstStyle/>
        <a:p>
          <a:r>
            <a:rPr lang="en-US" dirty="0" smtClean="0"/>
            <a:t>Yet walk-in services demand continue to increase</a:t>
          </a:r>
          <a:endParaRPr lang="en-US" dirty="0"/>
        </a:p>
      </dgm:t>
    </dgm:pt>
    <dgm:pt modelId="{B25982DF-2918-4D22-8C1E-60EF86FE7A8B}" type="parTrans" cxnId="{3C44D977-34FA-4C77-8AE9-2D764C661425}">
      <dgm:prSet/>
      <dgm:spPr/>
      <dgm:t>
        <a:bodyPr/>
        <a:lstStyle/>
        <a:p>
          <a:endParaRPr lang="en-US"/>
        </a:p>
      </dgm:t>
    </dgm:pt>
    <dgm:pt modelId="{8384E8A8-068F-4625-9D1E-92655B32C298}" type="sibTrans" cxnId="{3C44D977-34FA-4C77-8AE9-2D764C661425}">
      <dgm:prSet/>
      <dgm:spPr/>
      <dgm:t>
        <a:bodyPr/>
        <a:lstStyle/>
        <a:p>
          <a:endParaRPr lang="en-US"/>
        </a:p>
      </dgm:t>
    </dgm:pt>
    <dgm:pt modelId="{F9628EDB-99EE-4C83-8A71-44B131A61EF5}">
      <dgm:prSet/>
      <dgm:spPr/>
      <dgm:t>
        <a:bodyPr/>
        <a:lstStyle/>
        <a:p>
          <a:r>
            <a:rPr lang="en-US" dirty="0" smtClean="0"/>
            <a:t>47% preferred both</a:t>
          </a:r>
          <a:endParaRPr lang="en-US" dirty="0"/>
        </a:p>
      </dgm:t>
    </dgm:pt>
    <dgm:pt modelId="{135133EE-91A8-4B88-88D8-D830F3B5B73B}" type="parTrans" cxnId="{7734A699-9029-4D03-ABF2-3DC0B1475EF1}">
      <dgm:prSet/>
      <dgm:spPr/>
      <dgm:t>
        <a:bodyPr/>
        <a:lstStyle/>
        <a:p>
          <a:endParaRPr lang="en-US"/>
        </a:p>
      </dgm:t>
    </dgm:pt>
    <dgm:pt modelId="{FD50D482-E7ED-4865-8105-2455F7D430DE}" type="sibTrans" cxnId="{7734A699-9029-4D03-ABF2-3DC0B1475EF1}">
      <dgm:prSet/>
      <dgm:spPr/>
      <dgm:t>
        <a:bodyPr/>
        <a:lstStyle/>
        <a:p>
          <a:endParaRPr lang="en-US"/>
        </a:p>
      </dgm:t>
    </dgm:pt>
    <dgm:pt modelId="{B994C0E2-7A31-4239-9E02-A98E279C6BF7}">
      <dgm:prSet/>
      <dgm:spPr/>
      <dgm:t>
        <a:bodyPr/>
        <a:lstStyle/>
        <a:p>
          <a:r>
            <a:rPr lang="en-US" dirty="0" smtClean="0"/>
            <a:t>3,818 </a:t>
          </a:r>
          <a:r>
            <a:rPr lang="en-US" dirty="0" smtClean="0"/>
            <a:t>SRLs sent away in FY 18-19 </a:t>
          </a:r>
          <a:endParaRPr lang="en-US" dirty="0"/>
        </a:p>
      </dgm:t>
    </dgm:pt>
    <dgm:pt modelId="{5E9F017D-A577-4B77-A82C-99DF96DAF928}" type="parTrans" cxnId="{38CA83FB-06D0-4B2F-8C52-85FC817E0080}">
      <dgm:prSet/>
      <dgm:spPr/>
      <dgm:t>
        <a:bodyPr/>
        <a:lstStyle/>
        <a:p>
          <a:endParaRPr lang="en-US"/>
        </a:p>
      </dgm:t>
    </dgm:pt>
    <dgm:pt modelId="{7B418AB7-B865-4907-B7F5-4C62493F7F73}" type="sibTrans" cxnId="{38CA83FB-06D0-4B2F-8C52-85FC817E0080}">
      <dgm:prSet/>
      <dgm:spPr/>
      <dgm:t>
        <a:bodyPr/>
        <a:lstStyle/>
        <a:p>
          <a:endParaRPr lang="en-US"/>
        </a:p>
      </dgm:t>
    </dgm:pt>
    <dgm:pt modelId="{C8C76CF3-A236-8547-B4B8-9688895C3F6D}" type="pres">
      <dgm:prSet presAssocID="{837A3DDF-34A5-FB48-BB9A-8ED398225AF2}" presName="diagram" presStyleCnt="0">
        <dgm:presLayoutVars>
          <dgm:dir/>
          <dgm:animLvl val="lvl"/>
          <dgm:resizeHandles val="exact"/>
        </dgm:presLayoutVars>
      </dgm:prSet>
      <dgm:spPr/>
      <dgm:t>
        <a:bodyPr/>
        <a:lstStyle/>
        <a:p>
          <a:endParaRPr lang="en-US"/>
        </a:p>
      </dgm:t>
    </dgm:pt>
    <dgm:pt modelId="{A41490CA-C231-BD44-9A89-FFDA0E3ADB45}" type="pres">
      <dgm:prSet presAssocID="{CBF385D1-E986-AA42-A5E6-FF5132791C7B}" presName="compNode" presStyleCnt="0"/>
      <dgm:spPr/>
    </dgm:pt>
    <dgm:pt modelId="{A67BC696-5C91-3645-8CC9-48C52F96336D}" type="pres">
      <dgm:prSet presAssocID="{CBF385D1-E986-AA42-A5E6-FF5132791C7B}" presName="childRect" presStyleLbl="bgAcc1" presStyleIdx="0" presStyleCnt="2">
        <dgm:presLayoutVars>
          <dgm:bulletEnabled val="1"/>
        </dgm:presLayoutVars>
      </dgm:prSet>
      <dgm:spPr/>
      <dgm:t>
        <a:bodyPr/>
        <a:lstStyle/>
        <a:p>
          <a:endParaRPr lang="en-US"/>
        </a:p>
      </dgm:t>
    </dgm:pt>
    <dgm:pt modelId="{C646EF65-0DC1-DD41-8B85-DFD5567D9ED0}" type="pres">
      <dgm:prSet presAssocID="{CBF385D1-E986-AA42-A5E6-FF5132791C7B}" presName="parentText" presStyleLbl="node1" presStyleIdx="0" presStyleCnt="0">
        <dgm:presLayoutVars>
          <dgm:chMax val="0"/>
          <dgm:bulletEnabled val="1"/>
        </dgm:presLayoutVars>
      </dgm:prSet>
      <dgm:spPr/>
      <dgm:t>
        <a:bodyPr/>
        <a:lstStyle/>
        <a:p>
          <a:endParaRPr lang="en-US"/>
        </a:p>
      </dgm:t>
    </dgm:pt>
    <dgm:pt modelId="{60536AB6-5879-4B4C-B817-78376A9B8BAC}" type="pres">
      <dgm:prSet presAssocID="{CBF385D1-E986-AA42-A5E6-FF5132791C7B}" presName="parentRect" presStyleLbl="alignNode1" presStyleIdx="0" presStyleCnt="2"/>
      <dgm:spPr/>
      <dgm:t>
        <a:bodyPr/>
        <a:lstStyle/>
        <a:p>
          <a:endParaRPr lang="en-US"/>
        </a:p>
      </dgm:t>
    </dgm:pt>
    <dgm:pt modelId="{D27F537E-F823-C34C-BCE9-9179EB3ADBC2}" type="pres">
      <dgm:prSet presAssocID="{CBF385D1-E986-AA42-A5E6-FF5132791C7B}" presName="adorn" presStyleLbl="fgAccFollowNod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4000" t="-1000" r="-53000"/>
          </a:stretch>
        </a:blipFill>
      </dgm:spPr>
      <dgm:t>
        <a:bodyPr/>
        <a:lstStyle/>
        <a:p>
          <a:endParaRPr lang="en-US"/>
        </a:p>
      </dgm:t>
    </dgm:pt>
    <dgm:pt modelId="{66A18A27-1A0C-4912-AE6B-9802B6754556}" type="pres">
      <dgm:prSet presAssocID="{70E2C9B0-412D-D542-A01B-5AB52AA8E364}" presName="sibTrans" presStyleLbl="sibTrans2D1" presStyleIdx="0" presStyleCnt="0"/>
      <dgm:spPr/>
      <dgm:t>
        <a:bodyPr/>
        <a:lstStyle/>
        <a:p>
          <a:endParaRPr lang="en-US"/>
        </a:p>
      </dgm:t>
    </dgm:pt>
    <dgm:pt modelId="{34589F5B-81B1-4C74-BDCF-E1D73BC4D9B3}" type="pres">
      <dgm:prSet presAssocID="{8EBA3C15-4387-4264-AD09-6FB70A525A28}" presName="compNode" presStyleCnt="0"/>
      <dgm:spPr/>
    </dgm:pt>
    <dgm:pt modelId="{75BF766C-2246-41C5-B310-348F45AEFE65}" type="pres">
      <dgm:prSet presAssocID="{8EBA3C15-4387-4264-AD09-6FB70A525A28}" presName="childRect" presStyleLbl="bgAcc1" presStyleIdx="1" presStyleCnt="2">
        <dgm:presLayoutVars>
          <dgm:bulletEnabled val="1"/>
        </dgm:presLayoutVars>
      </dgm:prSet>
      <dgm:spPr/>
      <dgm:t>
        <a:bodyPr/>
        <a:lstStyle/>
        <a:p>
          <a:endParaRPr lang="en-US"/>
        </a:p>
      </dgm:t>
    </dgm:pt>
    <dgm:pt modelId="{53705283-8FAB-4872-9103-C957F0A2C782}" type="pres">
      <dgm:prSet presAssocID="{8EBA3C15-4387-4264-AD09-6FB70A525A28}" presName="parentText" presStyleLbl="node1" presStyleIdx="0" presStyleCnt="0">
        <dgm:presLayoutVars>
          <dgm:chMax val="0"/>
          <dgm:bulletEnabled val="1"/>
        </dgm:presLayoutVars>
      </dgm:prSet>
      <dgm:spPr/>
      <dgm:t>
        <a:bodyPr/>
        <a:lstStyle/>
        <a:p>
          <a:endParaRPr lang="en-US"/>
        </a:p>
      </dgm:t>
    </dgm:pt>
    <dgm:pt modelId="{7A4584AD-A774-4FA3-BDDD-9E5A5CE4FD20}" type="pres">
      <dgm:prSet presAssocID="{8EBA3C15-4387-4264-AD09-6FB70A525A28}" presName="parentRect" presStyleLbl="alignNode1" presStyleIdx="1" presStyleCnt="2"/>
      <dgm:spPr/>
      <dgm:t>
        <a:bodyPr/>
        <a:lstStyle/>
        <a:p>
          <a:endParaRPr lang="en-US"/>
        </a:p>
      </dgm:t>
    </dgm:pt>
    <dgm:pt modelId="{611A20F8-0AB5-4FD7-B761-E7682C76D5DD}" type="pres">
      <dgm:prSet presAssocID="{8EBA3C15-4387-4264-AD09-6FB70A525A28}"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3000" r="-43000"/>
          </a:stretch>
        </a:blipFill>
      </dgm:spPr>
      <dgm:t>
        <a:bodyPr/>
        <a:lstStyle/>
        <a:p>
          <a:endParaRPr lang="en-US"/>
        </a:p>
      </dgm:t>
    </dgm:pt>
  </dgm:ptLst>
  <dgm:cxnLst>
    <dgm:cxn modelId="{3C44D977-34FA-4C77-8AE9-2D764C661425}" srcId="{8EBA3C15-4387-4264-AD09-6FB70A525A28}" destId="{231203EC-72C9-4ED2-82F1-FBDF26E0FC3F}" srcOrd="0" destOrd="0" parTransId="{B25982DF-2918-4D22-8C1E-60EF86FE7A8B}" sibTransId="{8384E8A8-068F-4625-9D1E-92655B32C298}"/>
    <dgm:cxn modelId="{03645A5D-D7A4-4682-8B25-1DF4390DF0D8}" type="presOf" srcId="{F9628EDB-99EE-4C83-8A71-44B131A61EF5}" destId="{A67BC696-5C91-3645-8CC9-48C52F96336D}" srcOrd="0" destOrd="1" presId="urn:microsoft.com/office/officeart/2005/8/layout/bList2"/>
    <dgm:cxn modelId="{6BADA231-4033-B14A-A297-8644F56930F0}" srcId="{837A3DDF-34A5-FB48-BB9A-8ED398225AF2}" destId="{CBF385D1-E986-AA42-A5E6-FF5132791C7B}" srcOrd="0" destOrd="0" parTransId="{8AE15856-71D1-0C43-9C90-5C580894562A}" sibTransId="{70E2C9B0-412D-D542-A01B-5AB52AA8E364}"/>
    <dgm:cxn modelId="{51040216-361D-42D5-8FCF-0E916FDDFA90}" type="presOf" srcId="{8EBA3C15-4387-4264-AD09-6FB70A525A28}" destId="{7A4584AD-A774-4FA3-BDDD-9E5A5CE4FD20}" srcOrd="1" destOrd="0" presId="urn:microsoft.com/office/officeart/2005/8/layout/bList2"/>
    <dgm:cxn modelId="{7734A699-9029-4D03-ABF2-3DC0B1475EF1}" srcId="{CBF385D1-E986-AA42-A5E6-FF5132791C7B}" destId="{F9628EDB-99EE-4C83-8A71-44B131A61EF5}" srcOrd="1" destOrd="0" parTransId="{135133EE-91A8-4B88-88D8-D830F3B5B73B}" sibTransId="{FD50D482-E7ED-4865-8105-2455F7D430DE}"/>
    <dgm:cxn modelId="{ACCEB858-234D-4E80-ADCF-1CF1B4A69B17}" srcId="{837A3DDF-34A5-FB48-BB9A-8ED398225AF2}" destId="{8EBA3C15-4387-4264-AD09-6FB70A525A28}" srcOrd="1" destOrd="0" parTransId="{671F037F-2CB2-4515-98F4-1A54E4D941DC}" sibTransId="{3D7EF4C9-60D4-49B4-B779-3F334E168BF4}"/>
    <dgm:cxn modelId="{DA7005F7-0E51-1B4D-92F1-22C89A5D6126}" srcId="{CBF385D1-E986-AA42-A5E6-FF5132791C7B}" destId="{6BE22230-3094-1B4C-893C-AC72FC349C5D}" srcOrd="0" destOrd="0" parTransId="{3D6FCC03-E111-3740-AC8F-C85971985CB4}" sibTransId="{5ACEA614-B114-B346-8938-5233DB00162C}"/>
    <dgm:cxn modelId="{B165A664-D04D-B248-938C-EBDA77031123}" type="presOf" srcId="{6BE22230-3094-1B4C-893C-AC72FC349C5D}" destId="{A67BC696-5C91-3645-8CC9-48C52F96336D}" srcOrd="0" destOrd="0" presId="urn:microsoft.com/office/officeart/2005/8/layout/bList2"/>
    <dgm:cxn modelId="{D34C7621-B598-434B-9921-3C1B81BA5B78}" type="presOf" srcId="{B994C0E2-7A31-4239-9E02-A98E279C6BF7}" destId="{75BF766C-2246-41C5-B310-348F45AEFE65}" srcOrd="0" destOrd="1" presId="urn:microsoft.com/office/officeart/2005/8/layout/bList2"/>
    <dgm:cxn modelId="{0BF7860B-4D8F-714B-AEFA-263077692855}" type="presOf" srcId="{CBF385D1-E986-AA42-A5E6-FF5132791C7B}" destId="{60536AB6-5879-4B4C-B817-78376A9B8BAC}" srcOrd="1" destOrd="0" presId="urn:microsoft.com/office/officeart/2005/8/layout/bList2"/>
    <dgm:cxn modelId="{DA0402EA-416B-4DAB-9F01-23D25842579C}" type="presOf" srcId="{8EBA3C15-4387-4264-AD09-6FB70A525A28}" destId="{53705283-8FAB-4872-9103-C957F0A2C782}" srcOrd="0" destOrd="0" presId="urn:microsoft.com/office/officeart/2005/8/layout/bList2"/>
    <dgm:cxn modelId="{89BF230B-CE83-894A-8FA3-55B35B9B7419}" type="presOf" srcId="{CBF385D1-E986-AA42-A5E6-FF5132791C7B}" destId="{C646EF65-0DC1-DD41-8B85-DFD5567D9ED0}" srcOrd="0" destOrd="0" presId="urn:microsoft.com/office/officeart/2005/8/layout/bList2"/>
    <dgm:cxn modelId="{674094CF-05CF-4CE8-A8B7-CB426C44C91E}" type="presOf" srcId="{70E2C9B0-412D-D542-A01B-5AB52AA8E364}" destId="{66A18A27-1A0C-4912-AE6B-9802B6754556}" srcOrd="0" destOrd="0" presId="urn:microsoft.com/office/officeart/2005/8/layout/bList2"/>
    <dgm:cxn modelId="{879639DF-9009-413A-9A7E-9F62A50C19FC}" type="presOf" srcId="{231203EC-72C9-4ED2-82F1-FBDF26E0FC3F}" destId="{75BF766C-2246-41C5-B310-348F45AEFE65}" srcOrd="0" destOrd="0" presId="urn:microsoft.com/office/officeart/2005/8/layout/bList2"/>
    <dgm:cxn modelId="{5625BE86-26AA-624D-8EF9-9BD6499D0D12}" type="presOf" srcId="{837A3DDF-34A5-FB48-BB9A-8ED398225AF2}" destId="{C8C76CF3-A236-8547-B4B8-9688895C3F6D}" srcOrd="0" destOrd="0" presId="urn:microsoft.com/office/officeart/2005/8/layout/bList2"/>
    <dgm:cxn modelId="{38CA83FB-06D0-4B2F-8C52-85FC817E0080}" srcId="{8EBA3C15-4387-4264-AD09-6FB70A525A28}" destId="{B994C0E2-7A31-4239-9E02-A98E279C6BF7}" srcOrd="1" destOrd="0" parTransId="{5E9F017D-A577-4B77-A82C-99DF96DAF928}" sibTransId="{7B418AB7-B865-4907-B7F5-4C62493F7F73}"/>
    <dgm:cxn modelId="{DF8C6F3C-285A-5F4F-99C2-196D4AA69112}" type="presParOf" srcId="{C8C76CF3-A236-8547-B4B8-9688895C3F6D}" destId="{A41490CA-C231-BD44-9A89-FFDA0E3ADB45}" srcOrd="0" destOrd="0" presId="urn:microsoft.com/office/officeart/2005/8/layout/bList2"/>
    <dgm:cxn modelId="{C9A47EBC-A944-A241-801D-271DE6495FD4}" type="presParOf" srcId="{A41490CA-C231-BD44-9A89-FFDA0E3ADB45}" destId="{A67BC696-5C91-3645-8CC9-48C52F96336D}" srcOrd="0" destOrd="0" presId="urn:microsoft.com/office/officeart/2005/8/layout/bList2"/>
    <dgm:cxn modelId="{0F99AE2C-861F-2D4A-917A-C994FB98A087}" type="presParOf" srcId="{A41490CA-C231-BD44-9A89-FFDA0E3ADB45}" destId="{C646EF65-0DC1-DD41-8B85-DFD5567D9ED0}" srcOrd="1" destOrd="0" presId="urn:microsoft.com/office/officeart/2005/8/layout/bList2"/>
    <dgm:cxn modelId="{C48B187F-0D70-F847-BCF9-CD46CA1B814A}" type="presParOf" srcId="{A41490CA-C231-BD44-9A89-FFDA0E3ADB45}" destId="{60536AB6-5879-4B4C-B817-78376A9B8BAC}" srcOrd="2" destOrd="0" presId="urn:microsoft.com/office/officeart/2005/8/layout/bList2"/>
    <dgm:cxn modelId="{87F9E536-6626-354E-8177-60811A2CC67B}" type="presParOf" srcId="{A41490CA-C231-BD44-9A89-FFDA0E3ADB45}" destId="{D27F537E-F823-C34C-BCE9-9179EB3ADBC2}" srcOrd="3" destOrd="0" presId="urn:microsoft.com/office/officeart/2005/8/layout/bList2"/>
    <dgm:cxn modelId="{C524A1BF-735D-4324-A4CF-AD77BF0BE370}" type="presParOf" srcId="{C8C76CF3-A236-8547-B4B8-9688895C3F6D}" destId="{66A18A27-1A0C-4912-AE6B-9802B6754556}" srcOrd="1" destOrd="0" presId="urn:microsoft.com/office/officeart/2005/8/layout/bList2"/>
    <dgm:cxn modelId="{67D80F22-2EEC-46C6-BFEC-ACD736EB48E9}" type="presParOf" srcId="{C8C76CF3-A236-8547-B4B8-9688895C3F6D}" destId="{34589F5B-81B1-4C74-BDCF-E1D73BC4D9B3}" srcOrd="2" destOrd="0" presId="urn:microsoft.com/office/officeart/2005/8/layout/bList2"/>
    <dgm:cxn modelId="{AE599D0A-A69A-4D25-8A2B-E30DB2C033F9}" type="presParOf" srcId="{34589F5B-81B1-4C74-BDCF-E1D73BC4D9B3}" destId="{75BF766C-2246-41C5-B310-348F45AEFE65}" srcOrd="0" destOrd="0" presId="urn:microsoft.com/office/officeart/2005/8/layout/bList2"/>
    <dgm:cxn modelId="{1C92B548-A28B-496C-B0CA-7595AE2AA205}" type="presParOf" srcId="{34589F5B-81B1-4C74-BDCF-E1D73BC4D9B3}" destId="{53705283-8FAB-4872-9103-C957F0A2C782}" srcOrd="1" destOrd="0" presId="urn:microsoft.com/office/officeart/2005/8/layout/bList2"/>
    <dgm:cxn modelId="{3D1949DE-AA1C-40B0-BA1A-4493FFDF6730}" type="presParOf" srcId="{34589F5B-81B1-4C74-BDCF-E1D73BC4D9B3}" destId="{7A4584AD-A774-4FA3-BDDD-9E5A5CE4FD20}" srcOrd="2" destOrd="0" presId="urn:microsoft.com/office/officeart/2005/8/layout/bList2"/>
    <dgm:cxn modelId="{919C2E61-725E-4883-A262-760EA3AB00EC}" type="presParOf" srcId="{34589F5B-81B1-4C74-BDCF-E1D73BC4D9B3}" destId="{611A20F8-0AB5-4FD7-B761-E7682C76D5D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40279F-8483-467B-908E-1EF61A3F12C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8A089C7-5FDE-400F-B42B-5C6388F18A63}">
      <dgm:prSet/>
      <dgm:spPr>
        <a:solidFill>
          <a:srgbClr val="002060"/>
        </a:solidFill>
      </dgm:spPr>
      <dgm:t>
        <a:bodyPr/>
        <a:lstStyle/>
        <a:p>
          <a:r>
            <a:rPr lang="en-US" dirty="0"/>
            <a:t>Yes. It was very helpful. Provided good details.</a:t>
          </a:r>
        </a:p>
      </dgm:t>
    </dgm:pt>
    <dgm:pt modelId="{998D3E09-B787-4F4C-AE98-690456122FB1}" type="parTrans" cxnId="{EFF2A8B1-7237-4295-9734-97C16BADCB20}">
      <dgm:prSet/>
      <dgm:spPr/>
      <dgm:t>
        <a:bodyPr/>
        <a:lstStyle/>
        <a:p>
          <a:endParaRPr lang="en-US"/>
        </a:p>
      </dgm:t>
    </dgm:pt>
    <dgm:pt modelId="{DF149438-1D90-45DD-931C-B86AE3AD80A0}" type="sibTrans" cxnId="{EFF2A8B1-7237-4295-9734-97C16BADCB20}">
      <dgm:prSet/>
      <dgm:spPr>
        <a:solidFill>
          <a:schemeClr val="bg2">
            <a:lumMod val="50000"/>
          </a:schemeClr>
        </a:solidFill>
      </dgm:spPr>
      <dgm:t>
        <a:bodyPr/>
        <a:lstStyle/>
        <a:p>
          <a:endParaRPr lang="en-US"/>
        </a:p>
      </dgm:t>
    </dgm:pt>
    <dgm:pt modelId="{3FF3D6BC-514F-4C2A-A422-070CDEA7FDF9}">
      <dgm:prSet/>
      <dgm:spPr>
        <a:solidFill>
          <a:srgbClr val="002060"/>
        </a:solidFill>
      </dgm:spPr>
      <dgm:t>
        <a:bodyPr/>
        <a:lstStyle/>
        <a:p>
          <a:r>
            <a:rPr lang="en-US" dirty="0"/>
            <a:t>Thank you for offering these webinars.</a:t>
          </a:r>
        </a:p>
      </dgm:t>
    </dgm:pt>
    <dgm:pt modelId="{FEA1B033-621C-4063-88E1-76EB07C80FB6}" type="parTrans" cxnId="{36706D8A-60CD-4C42-9DC1-9D65BC87E4BB}">
      <dgm:prSet/>
      <dgm:spPr/>
      <dgm:t>
        <a:bodyPr/>
        <a:lstStyle/>
        <a:p>
          <a:endParaRPr lang="en-US"/>
        </a:p>
      </dgm:t>
    </dgm:pt>
    <dgm:pt modelId="{3FF8A31D-ABD9-4650-A93C-022979AA726A}" type="sibTrans" cxnId="{36706D8A-60CD-4C42-9DC1-9D65BC87E4BB}">
      <dgm:prSet/>
      <dgm:spPr/>
      <dgm:t>
        <a:bodyPr/>
        <a:lstStyle/>
        <a:p>
          <a:endParaRPr lang="en-US"/>
        </a:p>
      </dgm:t>
    </dgm:pt>
    <dgm:pt modelId="{BB210201-3E11-43D3-AD54-CFA65F621C9D}">
      <dgm:prSet/>
      <dgm:spPr>
        <a:solidFill>
          <a:srgbClr val="002060"/>
        </a:solidFill>
      </dgm:spPr>
      <dgm:t>
        <a:bodyPr/>
        <a:lstStyle/>
        <a:p>
          <a:r>
            <a:rPr lang="en-US" dirty="0"/>
            <a:t>Thank you for providing a service like this. Using zoom slideshow to go along with the speaker’s dialogue made it easy to comprehend. I’m definitely feeling more informed and confident with moving forward.</a:t>
          </a:r>
        </a:p>
      </dgm:t>
    </dgm:pt>
    <dgm:pt modelId="{C3B95A81-F1CD-4AD6-91E8-D9E39A4A9AEB}" type="parTrans" cxnId="{9AC5B89F-E521-4D64-BBE1-B81363E32046}">
      <dgm:prSet/>
      <dgm:spPr/>
      <dgm:t>
        <a:bodyPr/>
        <a:lstStyle/>
        <a:p>
          <a:endParaRPr lang="en-US"/>
        </a:p>
      </dgm:t>
    </dgm:pt>
    <dgm:pt modelId="{6AC8B589-DBF8-4AF5-93D4-F0F9CB508592}" type="sibTrans" cxnId="{9AC5B89F-E521-4D64-BBE1-B81363E32046}">
      <dgm:prSet/>
      <dgm:spPr/>
      <dgm:t>
        <a:bodyPr/>
        <a:lstStyle/>
        <a:p>
          <a:endParaRPr lang="en-US"/>
        </a:p>
      </dgm:t>
    </dgm:pt>
    <dgm:pt modelId="{5C6A9D86-A5CF-449B-9187-BDDBA26614AB}">
      <dgm:prSet/>
      <dgm:spPr>
        <a:solidFill>
          <a:srgbClr val="002060"/>
        </a:solidFill>
      </dgm:spPr>
      <dgm:t>
        <a:bodyPr/>
        <a:lstStyle/>
        <a:p>
          <a:r>
            <a:rPr lang="en-US" dirty="0"/>
            <a:t>Yes. </a:t>
          </a:r>
          <a:r>
            <a:rPr lang="en-US" dirty="0" err="1"/>
            <a:t>Pourya</a:t>
          </a:r>
          <a:r>
            <a:rPr lang="en-US" dirty="0"/>
            <a:t> was thorough and provided great explanations to questions. Also kept us on the subject at hand so we would understand.</a:t>
          </a:r>
        </a:p>
      </dgm:t>
    </dgm:pt>
    <dgm:pt modelId="{8C85030D-D3D8-4CAE-9D4F-A2D36343CBF4}" type="parTrans" cxnId="{E1E79379-BC25-4B9B-A42E-540069C78A64}">
      <dgm:prSet/>
      <dgm:spPr/>
      <dgm:t>
        <a:bodyPr/>
        <a:lstStyle/>
        <a:p>
          <a:endParaRPr lang="en-US"/>
        </a:p>
      </dgm:t>
    </dgm:pt>
    <dgm:pt modelId="{B2F5487B-722B-4341-9D30-D51E8A1EA335}" type="sibTrans" cxnId="{E1E79379-BC25-4B9B-A42E-540069C78A64}">
      <dgm:prSet/>
      <dgm:spPr/>
      <dgm:t>
        <a:bodyPr/>
        <a:lstStyle/>
        <a:p>
          <a:endParaRPr lang="en-US"/>
        </a:p>
      </dgm:t>
    </dgm:pt>
    <dgm:pt modelId="{E55714A1-425A-40CC-964B-3A62CFD7629A}">
      <dgm:prSet/>
      <dgm:spPr>
        <a:solidFill>
          <a:srgbClr val="002060"/>
        </a:solidFill>
      </dgm:spPr>
      <dgm:t>
        <a:bodyPr/>
        <a:lstStyle/>
        <a:p>
          <a:r>
            <a:rPr lang="en-US" dirty="0"/>
            <a:t>Everything explained was a HUGE help in my court filing process. Without this opportunity I for sure would have made a mistake and made my process GREATLY lengthy. Thank you.</a:t>
          </a:r>
        </a:p>
      </dgm:t>
    </dgm:pt>
    <dgm:pt modelId="{45E87E30-1C6E-465D-8EEB-0499FC6CFBE3}" type="parTrans" cxnId="{CE518125-E427-42B8-AC05-AD354ECED8BF}">
      <dgm:prSet/>
      <dgm:spPr/>
      <dgm:t>
        <a:bodyPr/>
        <a:lstStyle/>
        <a:p>
          <a:endParaRPr lang="en-US"/>
        </a:p>
      </dgm:t>
    </dgm:pt>
    <dgm:pt modelId="{9501646E-CCD4-46D3-B49D-614F777A7C4E}" type="sibTrans" cxnId="{CE518125-E427-42B8-AC05-AD354ECED8BF}">
      <dgm:prSet/>
      <dgm:spPr/>
      <dgm:t>
        <a:bodyPr/>
        <a:lstStyle/>
        <a:p>
          <a:endParaRPr lang="en-US"/>
        </a:p>
      </dgm:t>
    </dgm:pt>
    <dgm:pt modelId="{4708C90D-5586-A643-A013-0C653498664C}" type="pres">
      <dgm:prSet presAssocID="{B440279F-8483-467B-908E-1EF61A3F12C6}" presName="Name0" presStyleCnt="0">
        <dgm:presLayoutVars>
          <dgm:dir/>
          <dgm:resizeHandles val="exact"/>
        </dgm:presLayoutVars>
      </dgm:prSet>
      <dgm:spPr/>
      <dgm:t>
        <a:bodyPr/>
        <a:lstStyle/>
        <a:p>
          <a:endParaRPr lang="en-US"/>
        </a:p>
      </dgm:t>
    </dgm:pt>
    <dgm:pt modelId="{65EE3043-D9EA-ED4C-8D97-5AEC6CFBD3D5}" type="pres">
      <dgm:prSet presAssocID="{B440279F-8483-467B-908E-1EF61A3F12C6}" presName="cycle" presStyleCnt="0"/>
      <dgm:spPr/>
    </dgm:pt>
    <dgm:pt modelId="{1EEE4703-02BB-AF48-99E9-C068246D8DA1}" type="pres">
      <dgm:prSet presAssocID="{A8A089C7-5FDE-400F-B42B-5C6388F18A63}" presName="nodeFirstNode" presStyleLbl="node1" presStyleIdx="0" presStyleCnt="5">
        <dgm:presLayoutVars>
          <dgm:bulletEnabled val="1"/>
        </dgm:presLayoutVars>
      </dgm:prSet>
      <dgm:spPr/>
      <dgm:t>
        <a:bodyPr/>
        <a:lstStyle/>
        <a:p>
          <a:endParaRPr lang="en-US"/>
        </a:p>
      </dgm:t>
    </dgm:pt>
    <dgm:pt modelId="{54D29E59-3CFD-8846-9299-751A8A140D21}" type="pres">
      <dgm:prSet presAssocID="{DF149438-1D90-45DD-931C-B86AE3AD80A0}" presName="sibTransFirstNode" presStyleLbl="bgShp" presStyleIdx="0" presStyleCnt="1"/>
      <dgm:spPr/>
      <dgm:t>
        <a:bodyPr/>
        <a:lstStyle/>
        <a:p>
          <a:endParaRPr lang="en-US"/>
        </a:p>
      </dgm:t>
    </dgm:pt>
    <dgm:pt modelId="{1E3F8224-5E61-E04D-9D84-4E52C2BACA49}" type="pres">
      <dgm:prSet presAssocID="{3FF3D6BC-514F-4C2A-A422-070CDEA7FDF9}" presName="nodeFollowingNodes" presStyleLbl="node1" presStyleIdx="1" presStyleCnt="5">
        <dgm:presLayoutVars>
          <dgm:bulletEnabled val="1"/>
        </dgm:presLayoutVars>
      </dgm:prSet>
      <dgm:spPr/>
      <dgm:t>
        <a:bodyPr/>
        <a:lstStyle/>
        <a:p>
          <a:endParaRPr lang="en-US"/>
        </a:p>
      </dgm:t>
    </dgm:pt>
    <dgm:pt modelId="{03154FC8-6CA2-514C-BA34-7EB2BC570666}" type="pres">
      <dgm:prSet presAssocID="{BB210201-3E11-43D3-AD54-CFA65F621C9D}" presName="nodeFollowingNodes" presStyleLbl="node1" presStyleIdx="2" presStyleCnt="5">
        <dgm:presLayoutVars>
          <dgm:bulletEnabled val="1"/>
        </dgm:presLayoutVars>
      </dgm:prSet>
      <dgm:spPr/>
      <dgm:t>
        <a:bodyPr/>
        <a:lstStyle/>
        <a:p>
          <a:endParaRPr lang="en-US"/>
        </a:p>
      </dgm:t>
    </dgm:pt>
    <dgm:pt modelId="{2D2C4358-52C6-4C2A-A5F3-30A62565AAB1}" type="pres">
      <dgm:prSet presAssocID="{5C6A9D86-A5CF-449B-9187-BDDBA26614AB}" presName="nodeFollowingNodes" presStyleLbl="node1" presStyleIdx="3" presStyleCnt="5">
        <dgm:presLayoutVars>
          <dgm:bulletEnabled val="1"/>
        </dgm:presLayoutVars>
      </dgm:prSet>
      <dgm:spPr/>
      <dgm:t>
        <a:bodyPr/>
        <a:lstStyle/>
        <a:p>
          <a:endParaRPr lang="en-US"/>
        </a:p>
      </dgm:t>
    </dgm:pt>
    <dgm:pt modelId="{0F318D95-88D9-48A8-A533-8705DC49BCA4}" type="pres">
      <dgm:prSet presAssocID="{E55714A1-425A-40CC-964B-3A62CFD7629A}" presName="nodeFollowingNodes" presStyleLbl="node1" presStyleIdx="4" presStyleCnt="5">
        <dgm:presLayoutVars>
          <dgm:bulletEnabled val="1"/>
        </dgm:presLayoutVars>
      </dgm:prSet>
      <dgm:spPr/>
      <dgm:t>
        <a:bodyPr/>
        <a:lstStyle/>
        <a:p>
          <a:endParaRPr lang="en-US"/>
        </a:p>
      </dgm:t>
    </dgm:pt>
  </dgm:ptLst>
  <dgm:cxnLst>
    <dgm:cxn modelId="{CE518125-E427-42B8-AC05-AD354ECED8BF}" srcId="{B440279F-8483-467B-908E-1EF61A3F12C6}" destId="{E55714A1-425A-40CC-964B-3A62CFD7629A}" srcOrd="4" destOrd="0" parTransId="{45E87E30-1C6E-465D-8EEB-0499FC6CFBE3}" sibTransId="{9501646E-CCD4-46D3-B49D-614F777A7C4E}"/>
    <dgm:cxn modelId="{81AA711D-0E66-3941-BF57-F7738330A3C6}" type="presOf" srcId="{B440279F-8483-467B-908E-1EF61A3F12C6}" destId="{4708C90D-5586-A643-A013-0C653498664C}" srcOrd="0" destOrd="0" presId="urn:microsoft.com/office/officeart/2005/8/layout/cycle3"/>
    <dgm:cxn modelId="{B40E5D4C-F8DF-D54E-B112-CADC78A1764C}" type="presOf" srcId="{DF149438-1D90-45DD-931C-B86AE3AD80A0}" destId="{54D29E59-3CFD-8846-9299-751A8A140D21}" srcOrd="0" destOrd="0" presId="urn:microsoft.com/office/officeart/2005/8/layout/cycle3"/>
    <dgm:cxn modelId="{6DC6DE41-DD92-4349-92F9-7319D23D2A2D}" type="presOf" srcId="{BB210201-3E11-43D3-AD54-CFA65F621C9D}" destId="{03154FC8-6CA2-514C-BA34-7EB2BC570666}" srcOrd="0" destOrd="0" presId="urn:microsoft.com/office/officeart/2005/8/layout/cycle3"/>
    <dgm:cxn modelId="{FB63F0AC-9A17-4EB4-B1CB-4246A448C14A}" type="presOf" srcId="{E55714A1-425A-40CC-964B-3A62CFD7629A}" destId="{0F318D95-88D9-48A8-A533-8705DC49BCA4}" srcOrd="0" destOrd="0" presId="urn:microsoft.com/office/officeart/2005/8/layout/cycle3"/>
    <dgm:cxn modelId="{EFF2A8B1-7237-4295-9734-97C16BADCB20}" srcId="{B440279F-8483-467B-908E-1EF61A3F12C6}" destId="{A8A089C7-5FDE-400F-B42B-5C6388F18A63}" srcOrd="0" destOrd="0" parTransId="{998D3E09-B787-4F4C-AE98-690456122FB1}" sibTransId="{DF149438-1D90-45DD-931C-B86AE3AD80A0}"/>
    <dgm:cxn modelId="{36706D8A-60CD-4C42-9DC1-9D65BC87E4BB}" srcId="{B440279F-8483-467B-908E-1EF61A3F12C6}" destId="{3FF3D6BC-514F-4C2A-A422-070CDEA7FDF9}" srcOrd="1" destOrd="0" parTransId="{FEA1B033-621C-4063-88E1-76EB07C80FB6}" sibTransId="{3FF8A31D-ABD9-4650-A93C-022979AA726A}"/>
    <dgm:cxn modelId="{2A8DA1A1-26BC-4484-A3B2-BBE72BF42320}" type="presOf" srcId="{5C6A9D86-A5CF-449B-9187-BDDBA26614AB}" destId="{2D2C4358-52C6-4C2A-A5F3-30A62565AAB1}" srcOrd="0" destOrd="0" presId="urn:microsoft.com/office/officeart/2005/8/layout/cycle3"/>
    <dgm:cxn modelId="{00756740-0A5A-764A-B67C-AFE525525C04}" type="presOf" srcId="{A8A089C7-5FDE-400F-B42B-5C6388F18A63}" destId="{1EEE4703-02BB-AF48-99E9-C068246D8DA1}" srcOrd="0" destOrd="0" presId="urn:microsoft.com/office/officeart/2005/8/layout/cycle3"/>
    <dgm:cxn modelId="{E1E79379-BC25-4B9B-A42E-540069C78A64}" srcId="{B440279F-8483-467B-908E-1EF61A3F12C6}" destId="{5C6A9D86-A5CF-449B-9187-BDDBA26614AB}" srcOrd="3" destOrd="0" parTransId="{8C85030D-D3D8-4CAE-9D4F-A2D36343CBF4}" sibTransId="{B2F5487B-722B-4341-9D30-D51E8A1EA335}"/>
    <dgm:cxn modelId="{9AC5B89F-E521-4D64-BBE1-B81363E32046}" srcId="{B440279F-8483-467B-908E-1EF61A3F12C6}" destId="{BB210201-3E11-43D3-AD54-CFA65F621C9D}" srcOrd="2" destOrd="0" parTransId="{C3B95A81-F1CD-4AD6-91E8-D9E39A4A9AEB}" sibTransId="{6AC8B589-DBF8-4AF5-93D4-F0F9CB508592}"/>
    <dgm:cxn modelId="{F5CEC874-9A8D-9040-A68B-55CB784E86D9}" type="presOf" srcId="{3FF3D6BC-514F-4C2A-A422-070CDEA7FDF9}" destId="{1E3F8224-5E61-E04D-9D84-4E52C2BACA49}" srcOrd="0" destOrd="0" presId="urn:microsoft.com/office/officeart/2005/8/layout/cycle3"/>
    <dgm:cxn modelId="{97AE796E-1BC6-5B4A-B39D-7DDE5ACB1EAE}" type="presParOf" srcId="{4708C90D-5586-A643-A013-0C653498664C}" destId="{65EE3043-D9EA-ED4C-8D97-5AEC6CFBD3D5}" srcOrd="0" destOrd="0" presId="urn:microsoft.com/office/officeart/2005/8/layout/cycle3"/>
    <dgm:cxn modelId="{E58994D5-3AC2-8047-B2B0-B9C5E93939A6}" type="presParOf" srcId="{65EE3043-D9EA-ED4C-8D97-5AEC6CFBD3D5}" destId="{1EEE4703-02BB-AF48-99E9-C068246D8DA1}" srcOrd="0" destOrd="0" presId="urn:microsoft.com/office/officeart/2005/8/layout/cycle3"/>
    <dgm:cxn modelId="{ACB873AB-C890-4049-A540-71B0032005C1}" type="presParOf" srcId="{65EE3043-D9EA-ED4C-8D97-5AEC6CFBD3D5}" destId="{54D29E59-3CFD-8846-9299-751A8A140D21}" srcOrd="1" destOrd="0" presId="urn:microsoft.com/office/officeart/2005/8/layout/cycle3"/>
    <dgm:cxn modelId="{11E909F2-C895-C549-931F-21055531A13A}" type="presParOf" srcId="{65EE3043-D9EA-ED4C-8D97-5AEC6CFBD3D5}" destId="{1E3F8224-5E61-E04D-9D84-4E52C2BACA49}" srcOrd="2" destOrd="0" presId="urn:microsoft.com/office/officeart/2005/8/layout/cycle3"/>
    <dgm:cxn modelId="{24A1B036-0DDF-E446-AE48-6A1D9C9CC518}" type="presParOf" srcId="{65EE3043-D9EA-ED4C-8D97-5AEC6CFBD3D5}" destId="{03154FC8-6CA2-514C-BA34-7EB2BC570666}" srcOrd="3" destOrd="0" presId="urn:microsoft.com/office/officeart/2005/8/layout/cycle3"/>
    <dgm:cxn modelId="{33D8A39D-8613-4E61-9C53-26E9F83AA894}" type="presParOf" srcId="{65EE3043-D9EA-ED4C-8D97-5AEC6CFBD3D5}" destId="{2D2C4358-52C6-4C2A-A5F3-30A62565AAB1}" srcOrd="4" destOrd="0" presId="urn:microsoft.com/office/officeart/2005/8/layout/cycle3"/>
    <dgm:cxn modelId="{38A55389-CEE5-4328-8272-F23B9BE20111}" type="presParOf" srcId="{65EE3043-D9EA-ED4C-8D97-5AEC6CFBD3D5}" destId="{0F318D95-88D9-48A8-A533-8705DC49BCA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40279F-8483-467B-908E-1EF61A3F12C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8A089C7-5FDE-400F-B42B-5C6388F18A63}">
      <dgm:prSet/>
      <dgm:spPr>
        <a:solidFill>
          <a:srgbClr val="002060"/>
        </a:solidFill>
      </dgm:spPr>
      <dgm:t>
        <a:bodyPr/>
        <a:lstStyle/>
        <a:p>
          <a:r>
            <a:rPr lang="en-US" b="0" i="0" dirty="0"/>
            <a:t>The webinar was very thorough and beneficial. At first, when trying to complete and gather the forms myself it seemed very overwhelming. But after the listening to the webinar it clarified a lot of questions and inquiries that I had.</a:t>
          </a:r>
          <a:endParaRPr lang="en-US" dirty="0"/>
        </a:p>
      </dgm:t>
    </dgm:pt>
    <dgm:pt modelId="{998D3E09-B787-4F4C-AE98-690456122FB1}" type="parTrans" cxnId="{EFF2A8B1-7237-4295-9734-97C16BADCB20}">
      <dgm:prSet/>
      <dgm:spPr/>
      <dgm:t>
        <a:bodyPr/>
        <a:lstStyle/>
        <a:p>
          <a:endParaRPr lang="en-US"/>
        </a:p>
      </dgm:t>
    </dgm:pt>
    <dgm:pt modelId="{DF149438-1D90-45DD-931C-B86AE3AD80A0}" type="sibTrans" cxnId="{EFF2A8B1-7237-4295-9734-97C16BADCB20}">
      <dgm:prSet/>
      <dgm:spPr>
        <a:solidFill>
          <a:schemeClr val="bg2">
            <a:lumMod val="50000"/>
          </a:schemeClr>
        </a:solidFill>
      </dgm:spPr>
      <dgm:t>
        <a:bodyPr/>
        <a:lstStyle/>
        <a:p>
          <a:endParaRPr lang="en-US"/>
        </a:p>
      </dgm:t>
    </dgm:pt>
    <dgm:pt modelId="{3FF3D6BC-514F-4C2A-A422-070CDEA7FDF9}">
      <dgm:prSet/>
      <dgm:spPr>
        <a:solidFill>
          <a:srgbClr val="002060"/>
        </a:solidFill>
      </dgm:spPr>
      <dgm:t>
        <a:bodyPr/>
        <a:lstStyle/>
        <a:p>
          <a:r>
            <a:rPr lang="en-US" b="0" i="0" dirty="0"/>
            <a:t>It was so much better than having to and deal with parking and security and long lines, I was relaxed in my own environment. I had all the materials at hand. I still human interaction, but I didn't have to wait in a line or drive anywhere.</a:t>
          </a:r>
          <a:endParaRPr lang="en-US" dirty="0"/>
        </a:p>
      </dgm:t>
    </dgm:pt>
    <dgm:pt modelId="{FEA1B033-621C-4063-88E1-76EB07C80FB6}" type="parTrans" cxnId="{36706D8A-60CD-4C42-9DC1-9D65BC87E4BB}">
      <dgm:prSet/>
      <dgm:spPr/>
      <dgm:t>
        <a:bodyPr/>
        <a:lstStyle/>
        <a:p>
          <a:endParaRPr lang="en-US"/>
        </a:p>
      </dgm:t>
    </dgm:pt>
    <dgm:pt modelId="{3FF8A31D-ABD9-4650-A93C-022979AA726A}" type="sibTrans" cxnId="{36706D8A-60CD-4C42-9DC1-9D65BC87E4BB}">
      <dgm:prSet/>
      <dgm:spPr/>
      <dgm:t>
        <a:bodyPr/>
        <a:lstStyle/>
        <a:p>
          <a:endParaRPr lang="en-US"/>
        </a:p>
      </dgm:t>
    </dgm:pt>
    <dgm:pt modelId="{BB210201-3E11-43D3-AD54-CFA65F621C9D}">
      <dgm:prSet/>
      <dgm:spPr>
        <a:solidFill>
          <a:srgbClr val="002060"/>
        </a:solidFill>
      </dgm:spPr>
      <dgm:t>
        <a:bodyPr/>
        <a:lstStyle/>
        <a:p>
          <a:r>
            <a:rPr lang="en-US" b="0" i="0" dirty="0"/>
            <a:t>It's really convenient for those of us who have busy schedules or who can't make it there physically. I am currently going to school full-time, and my schedule has me on campus throughout the day.</a:t>
          </a:r>
          <a:endParaRPr lang="en-US" dirty="0"/>
        </a:p>
      </dgm:t>
    </dgm:pt>
    <dgm:pt modelId="{C3B95A81-F1CD-4AD6-91E8-D9E39A4A9AEB}" type="parTrans" cxnId="{9AC5B89F-E521-4D64-BBE1-B81363E32046}">
      <dgm:prSet/>
      <dgm:spPr/>
      <dgm:t>
        <a:bodyPr/>
        <a:lstStyle/>
        <a:p>
          <a:endParaRPr lang="en-US"/>
        </a:p>
      </dgm:t>
    </dgm:pt>
    <dgm:pt modelId="{6AC8B589-DBF8-4AF5-93D4-F0F9CB508592}" type="sibTrans" cxnId="{9AC5B89F-E521-4D64-BBE1-B81363E32046}">
      <dgm:prSet/>
      <dgm:spPr/>
      <dgm:t>
        <a:bodyPr/>
        <a:lstStyle/>
        <a:p>
          <a:endParaRPr lang="en-US"/>
        </a:p>
      </dgm:t>
    </dgm:pt>
    <dgm:pt modelId="{55E03424-DBF4-4D95-AFF1-7B6CA06860A7}">
      <dgm:prSet/>
      <dgm:spPr>
        <a:solidFill>
          <a:srgbClr val="002060"/>
        </a:solidFill>
      </dgm:spPr>
      <dgm:t>
        <a:bodyPr/>
        <a:lstStyle/>
        <a:p>
          <a:r>
            <a:rPr lang="en-US" b="0" dirty="0"/>
            <a:t>Both are helpful. I like online because my schedule is very hectic and it was nice to still get help from home.</a:t>
          </a:r>
        </a:p>
      </dgm:t>
    </dgm:pt>
    <dgm:pt modelId="{7E8D1136-C63D-471B-9C4A-13A3A31B8355}" type="parTrans" cxnId="{4EC922C3-9491-4D6C-ABF8-E5ACF4FCBC19}">
      <dgm:prSet/>
      <dgm:spPr/>
      <dgm:t>
        <a:bodyPr/>
        <a:lstStyle/>
        <a:p>
          <a:endParaRPr lang="en-US"/>
        </a:p>
      </dgm:t>
    </dgm:pt>
    <dgm:pt modelId="{6C09756C-E47E-4598-9807-C4EC35DCA73A}" type="sibTrans" cxnId="{4EC922C3-9491-4D6C-ABF8-E5ACF4FCBC19}">
      <dgm:prSet/>
      <dgm:spPr/>
      <dgm:t>
        <a:bodyPr/>
        <a:lstStyle/>
        <a:p>
          <a:endParaRPr lang="en-US"/>
        </a:p>
      </dgm:t>
    </dgm:pt>
    <dgm:pt modelId="{C1AAE1B1-E9BA-4D88-A34D-E5DCA24ED936}">
      <dgm:prSet/>
      <dgm:spPr>
        <a:solidFill>
          <a:srgbClr val="002060"/>
        </a:solidFill>
      </dgm:spPr>
      <dgm:t>
        <a:bodyPr/>
        <a:lstStyle/>
        <a:p>
          <a:r>
            <a:rPr lang="en-US" b="0" i="0" dirty="0"/>
            <a:t>Yes. The facilitator gave me step by step instructions, and answered my questions in details. Far exceeded my expectation.</a:t>
          </a:r>
          <a:endParaRPr lang="en-US" dirty="0"/>
        </a:p>
      </dgm:t>
    </dgm:pt>
    <dgm:pt modelId="{02DC1323-7B83-4333-8B3C-AD6BA62CF393}" type="parTrans" cxnId="{883E0191-2ECF-4F7D-A8ED-24E72A0DA070}">
      <dgm:prSet/>
      <dgm:spPr/>
      <dgm:t>
        <a:bodyPr/>
        <a:lstStyle/>
        <a:p>
          <a:endParaRPr lang="en-US"/>
        </a:p>
      </dgm:t>
    </dgm:pt>
    <dgm:pt modelId="{4C8283BB-DC3E-4000-AB53-A502823C4E36}" type="sibTrans" cxnId="{883E0191-2ECF-4F7D-A8ED-24E72A0DA070}">
      <dgm:prSet/>
      <dgm:spPr/>
      <dgm:t>
        <a:bodyPr/>
        <a:lstStyle/>
        <a:p>
          <a:endParaRPr lang="en-US"/>
        </a:p>
      </dgm:t>
    </dgm:pt>
    <dgm:pt modelId="{B79789B3-BED4-4CA7-8084-705776724FA3}">
      <dgm:prSet/>
      <dgm:spPr>
        <a:solidFill>
          <a:srgbClr val="002060"/>
        </a:solidFill>
      </dgm:spPr>
      <dgm:t>
        <a:bodyPr/>
        <a:lstStyle/>
        <a:p>
          <a:r>
            <a:rPr lang="en-US" b="0" i="0" dirty="0"/>
            <a:t>This is great! Don't stop having these!</a:t>
          </a:r>
          <a:endParaRPr lang="en-US" dirty="0"/>
        </a:p>
      </dgm:t>
    </dgm:pt>
    <dgm:pt modelId="{B2F20562-2468-4D8C-93DA-2CDED8F94971}" type="parTrans" cxnId="{70F88FE4-3680-4C7E-B193-6B8C2B0BEDAB}">
      <dgm:prSet/>
      <dgm:spPr/>
      <dgm:t>
        <a:bodyPr/>
        <a:lstStyle/>
        <a:p>
          <a:endParaRPr lang="en-US"/>
        </a:p>
      </dgm:t>
    </dgm:pt>
    <dgm:pt modelId="{E31A1F65-ABDF-4F14-841D-D38A07092D35}" type="sibTrans" cxnId="{70F88FE4-3680-4C7E-B193-6B8C2B0BEDAB}">
      <dgm:prSet/>
      <dgm:spPr/>
      <dgm:t>
        <a:bodyPr/>
        <a:lstStyle/>
        <a:p>
          <a:endParaRPr lang="en-US"/>
        </a:p>
      </dgm:t>
    </dgm:pt>
    <dgm:pt modelId="{4708C90D-5586-A643-A013-0C653498664C}" type="pres">
      <dgm:prSet presAssocID="{B440279F-8483-467B-908E-1EF61A3F12C6}" presName="Name0" presStyleCnt="0">
        <dgm:presLayoutVars>
          <dgm:dir/>
          <dgm:resizeHandles val="exact"/>
        </dgm:presLayoutVars>
      </dgm:prSet>
      <dgm:spPr/>
      <dgm:t>
        <a:bodyPr/>
        <a:lstStyle/>
        <a:p>
          <a:endParaRPr lang="en-US"/>
        </a:p>
      </dgm:t>
    </dgm:pt>
    <dgm:pt modelId="{65EE3043-D9EA-ED4C-8D97-5AEC6CFBD3D5}" type="pres">
      <dgm:prSet presAssocID="{B440279F-8483-467B-908E-1EF61A3F12C6}" presName="cycle" presStyleCnt="0"/>
      <dgm:spPr/>
    </dgm:pt>
    <dgm:pt modelId="{1EEE4703-02BB-AF48-99E9-C068246D8DA1}" type="pres">
      <dgm:prSet presAssocID="{A8A089C7-5FDE-400F-B42B-5C6388F18A63}" presName="nodeFirstNode" presStyleLbl="node1" presStyleIdx="0" presStyleCnt="6">
        <dgm:presLayoutVars>
          <dgm:bulletEnabled val="1"/>
        </dgm:presLayoutVars>
      </dgm:prSet>
      <dgm:spPr/>
      <dgm:t>
        <a:bodyPr/>
        <a:lstStyle/>
        <a:p>
          <a:endParaRPr lang="en-US"/>
        </a:p>
      </dgm:t>
    </dgm:pt>
    <dgm:pt modelId="{54D29E59-3CFD-8846-9299-751A8A140D21}" type="pres">
      <dgm:prSet presAssocID="{DF149438-1D90-45DD-931C-B86AE3AD80A0}" presName="sibTransFirstNode" presStyleLbl="bgShp" presStyleIdx="0" presStyleCnt="1"/>
      <dgm:spPr/>
      <dgm:t>
        <a:bodyPr/>
        <a:lstStyle/>
        <a:p>
          <a:endParaRPr lang="en-US"/>
        </a:p>
      </dgm:t>
    </dgm:pt>
    <dgm:pt modelId="{1E3F8224-5E61-E04D-9D84-4E52C2BACA49}" type="pres">
      <dgm:prSet presAssocID="{3FF3D6BC-514F-4C2A-A422-070CDEA7FDF9}" presName="nodeFollowingNodes" presStyleLbl="node1" presStyleIdx="1" presStyleCnt="6">
        <dgm:presLayoutVars>
          <dgm:bulletEnabled val="1"/>
        </dgm:presLayoutVars>
      </dgm:prSet>
      <dgm:spPr/>
      <dgm:t>
        <a:bodyPr/>
        <a:lstStyle/>
        <a:p>
          <a:endParaRPr lang="en-US"/>
        </a:p>
      </dgm:t>
    </dgm:pt>
    <dgm:pt modelId="{03154FC8-6CA2-514C-BA34-7EB2BC570666}" type="pres">
      <dgm:prSet presAssocID="{BB210201-3E11-43D3-AD54-CFA65F621C9D}" presName="nodeFollowingNodes" presStyleLbl="node1" presStyleIdx="2" presStyleCnt="6">
        <dgm:presLayoutVars>
          <dgm:bulletEnabled val="1"/>
        </dgm:presLayoutVars>
      </dgm:prSet>
      <dgm:spPr/>
      <dgm:t>
        <a:bodyPr/>
        <a:lstStyle/>
        <a:p>
          <a:endParaRPr lang="en-US"/>
        </a:p>
      </dgm:t>
    </dgm:pt>
    <dgm:pt modelId="{860FDF75-A3B6-B24A-9071-38BCFC179801}" type="pres">
      <dgm:prSet presAssocID="{55E03424-DBF4-4D95-AFF1-7B6CA06860A7}" presName="nodeFollowingNodes" presStyleLbl="node1" presStyleIdx="3" presStyleCnt="6">
        <dgm:presLayoutVars>
          <dgm:bulletEnabled val="1"/>
        </dgm:presLayoutVars>
      </dgm:prSet>
      <dgm:spPr/>
      <dgm:t>
        <a:bodyPr/>
        <a:lstStyle/>
        <a:p>
          <a:endParaRPr lang="en-US"/>
        </a:p>
      </dgm:t>
    </dgm:pt>
    <dgm:pt modelId="{FE67B0C1-B068-6440-AF4F-EDAE7ABDDB5F}" type="pres">
      <dgm:prSet presAssocID="{C1AAE1B1-E9BA-4D88-A34D-E5DCA24ED936}" presName="nodeFollowingNodes" presStyleLbl="node1" presStyleIdx="4" presStyleCnt="6">
        <dgm:presLayoutVars>
          <dgm:bulletEnabled val="1"/>
        </dgm:presLayoutVars>
      </dgm:prSet>
      <dgm:spPr/>
      <dgm:t>
        <a:bodyPr/>
        <a:lstStyle/>
        <a:p>
          <a:endParaRPr lang="en-US"/>
        </a:p>
      </dgm:t>
    </dgm:pt>
    <dgm:pt modelId="{D811DD56-1F13-ED4C-B738-2B1850864967}" type="pres">
      <dgm:prSet presAssocID="{B79789B3-BED4-4CA7-8084-705776724FA3}" presName="nodeFollowingNodes" presStyleLbl="node1" presStyleIdx="5" presStyleCnt="6">
        <dgm:presLayoutVars>
          <dgm:bulletEnabled val="1"/>
        </dgm:presLayoutVars>
      </dgm:prSet>
      <dgm:spPr/>
      <dgm:t>
        <a:bodyPr/>
        <a:lstStyle/>
        <a:p>
          <a:endParaRPr lang="en-US"/>
        </a:p>
      </dgm:t>
    </dgm:pt>
  </dgm:ptLst>
  <dgm:cxnLst>
    <dgm:cxn modelId="{F5CEC874-9A8D-9040-A68B-55CB784E86D9}" type="presOf" srcId="{3FF3D6BC-514F-4C2A-A422-070CDEA7FDF9}" destId="{1E3F8224-5E61-E04D-9D84-4E52C2BACA49}" srcOrd="0" destOrd="0" presId="urn:microsoft.com/office/officeart/2005/8/layout/cycle3"/>
    <dgm:cxn modelId="{B40E5D4C-F8DF-D54E-B112-CADC78A1764C}" type="presOf" srcId="{DF149438-1D90-45DD-931C-B86AE3AD80A0}" destId="{54D29E59-3CFD-8846-9299-751A8A140D21}" srcOrd="0" destOrd="0" presId="urn:microsoft.com/office/officeart/2005/8/layout/cycle3"/>
    <dgm:cxn modelId="{A83CA9D4-261C-1449-ABDD-E8A28F4E2479}" type="presOf" srcId="{B79789B3-BED4-4CA7-8084-705776724FA3}" destId="{D811DD56-1F13-ED4C-B738-2B1850864967}" srcOrd="0" destOrd="0" presId="urn:microsoft.com/office/officeart/2005/8/layout/cycle3"/>
    <dgm:cxn modelId="{4EC922C3-9491-4D6C-ABF8-E5ACF4FCBC19}" srcId="{B440279F-8483-467B-908E-1EF61A3F12C6}" destId="{55E03424-DBF4-4D95-AFF1-7B6CA06860A7}" srcOrd="3" destOrd="0" parTransId="{7E8D1136-C63D-471B-9C4A-13A3A31B8355}" sibTransId="{6C09756C-E47E-4598-9807-C4EC35DCA73A}"/>
    <dgm:cxn modelId="{79644B85-7505-8F49-B27D-13679ECA036F}" type="presOf" srcId="{55E03424-DBF4-4D95-AFF1-7B6CA06860A7}" destId="{860FDF75-A3B6-B24A-9071-38BCFC179801}" srcOrd="0" destOrd="0" presId="urn:microsoft.com/office/officeart/2005/8/layout/cycle3"/>
    <dgm:cxn modelId="{EFF2A8B1-7237-4295-9734-97C16BADCB20}" srcId="{B440279F-8483-467B-908E-1EF61A3F12C6}" destId="{A8A089C7-5FDE-400F-B42B-5C6388F18A63}" srcOrd="0" destOrd="0" parTransId="{998D3E09-B787-4F4C-AE98-690456122FB1}" sibTransId="{DF149438-1D90-45DD-931C-B86AE3AD80A0}"/>
    <dgm:cxn modelId="{70F88FE4-3680-4C7E-B193-6B8C2B0BEDAB}" srcId="{B440279F-8483-467B-908E-1EF61A3F12C6}" destId="{B79789B3-BED4-4CA7-8084-705776724FA3}" srcOrd="5" destOrd="0" parTransId="{B2F20562-2468-4D8C-93DA-2CDED8F94971}" sibTransId="{E31A1F65-ABDF-4F14-841D-D38A07092D35}"/>
    <dgm:cxn modelId="{36706D8A-60CD-4C42-9DC1-9D65BC87E4BB}" srcId="{B440279F-8483-467B-908E-1EF61A3F12C6}" destId="{3FF3D6BC-514F-4C2A-A422-070CDEA7FDF9}" srcOrd="1" destOrd="0" parTransId="{FEA1B033-621C-4063-88E1-76EB07C80FB6}" sibTransId="{3FF8A31D-ABD9-4650-A93C-022979AA726A}"/>
    <dgm:cxn modelId="{00756740-0A5A-764A-B67C-AFE525525C04}" type="presOf" srcId="{A8A089C7-5FDE-400F-B42B-5C6388F18A63}" destId="{1EEE4703-02BB-AF48-99E9-C068246D8DA1}" srcOrd="0" destOrd="0" presId="urn:microsoft.com/office/officeart/2005/8/layout/cycle3"/>
    <dgm:cxn modelId="{27469F69-5F82-604A-A566-BBF9EBDAECD9}" type="presOf" srcId="{C1AAE1B1-E9BA-4D88-A34D-E5DCA24ED936}" destId="{FE67B0C1-B068-6440-AF4F-EDAE7ABDDB5F}" srcOrd="0" destOrd="0" presId="urn:microsoft.com/office/officeart/2005/8/layout/cycle3"/>
    <dgm:cxn modelId="{9AC5B89F-E521-4D64-BBE1-B81363E32046}" srcId="{B440279F-8483-467B-908E-1EF61A3F12C6}" destId="{BB210201-3E11-43D3-AD54-CFA65F621C9D}" srcOrd="2" destOrd="0" parTransId="{C3B95A81-F1CD-4AD6-91E8-D9E39A4A9AEB}" sibTransId="{6AC8B589-DBF8-4AF5-93D4-F0F9CB508592}"/>
    <dgm:cxn modelId="{883E0191-2ECF-4F7D-A8ED-24E72A0DA070}" srcId="{B440279F-8483-467B-908E-1EF61A3F12C6}" destId="{C1AAE1B1-E9BA-4D88-A34D-E5DCA24ED936}" srcOrd="4" destOrd="0" parTransId="{02DC1323-7B83-4333-8B3C-AD6BA62CF393}" sibTransId="{4C8283BB-DC3E-4000-AB53-A502823C4E36}"/>
    <dgm:cxn modelId="{81AA711D-0E66-3941-BF57-F7738330A3C6}" type="presOf" srcId="{B440279F-8483-467B-908E-1EF61A3F12C6}" destId="{4708C90D-5586-A643-A013-0C653498664C}" srcOrd="0" destOrd="0" presId="urn:microsoft.com/office/officeart/2005/8/layout/cycle3"/>
    <dgm:cxn modelId="{6DC6DE41-DD92-4349-92F9-7319D23D2A2D}" type="presOf" srcId="{BB210201-3E11-43D3-AD54-CFA65F621C9D}" destId="{03154FC8-6CA2-514C-BA34-7EB2BC570666}" srcOrd="0" destOrd="0" presId="urn:microsoft.com/office/officeart/2005/8/layout/cycle3"/>
    <dgm:cxn modelId="{97AE796E-1BC6-5B4A-B39D-7DDE5ACB1EAE}" type="presParOf" srcId="{4708C90D-5586-A643-A013-0C653498664C}" destId="{65EE3043-D9EA-ED4C-8D97-5AEC6CFBD3D5}" srcOrd="0" destOrd="0" presId="urn:microsoft.com/office/officeart/2005/8/layout/cycle3"/>
    <dgm:cxn modelId="{E58994D5-3AC2-8047-B2B0-B9C5E93939A6}" type="presParOf" srcId="{65EE3043-D9EA-ED4C-8D97-5AEC6CFBD3D5}" destId="{1EEE4703-02BB-AF48-99E9-C068246D8DA1}" srcOrd="0" destOrd="0" presId="urn:microsoft.com/office/officeart/2005/8/layout/cycle3"/>
    <dgm:cxn modelId="{ACB873AB-C890-4049-A540-71B0032005C1}" type="presParOf" srcId="{65EE3043-D9EA-ED4C-8D97-5AEC6CFBD3D5}" destId="{54D29E59-3CFD-8846-9299-751A8A140D21}" srcOrd="1" destOrd="0" presId="urn:microsoft.com/office/officeart/2005/8/layout/cycle3"/>
    <dgm:cxn modelId="{11E909F2-C895-C549-931F-21055531A13A}" type="presParOf" srcId="{65EE3043-D9EA-ED4C-8D97-5AEC6CFBD3D5}" destId="{1E3F8224-5E61-E04D-9D84-4E52C2BACA49}" srcOrd="2" destOrd="0" presId="urn:microsoft.com/office/officeart/2005/8/layout/cycle3"/>
    <dgm:cxn modelId="{24A1B036-0DDF-E446-AE48-6A1D9C9CC518}" type="presParOf" srcId="{65EE3043-D9EA-ED4C-8D97-5AEC6CFBD3D5}" destId="{03154FC8-6CA2-514C-BA34-7EB2BC570666}" srcOrd="3" destOrd="0" presId="urn:microsoft.com/office/officeart/2005/8/layout/cycle3"/>
    <dgm:cxn modelId="{08A2A94A-F6F5-2D4F-9C43-A30409CADB09}" type="presParOf" srcId="{65EE3043-D9EA-ED4C-8D97-5AEC6CFBD3D5}" destId="{860FDF75-A3B6-B24A-9071-38BCFC179801}" srcOrd="4" destOrd="0" presId="urn:microsoft.com/office/officeart/2005/8/layout/cycle3"/>
    <dgm:cxn modelId="{EE17A4C4-6B6D-C94A-87AB-07317AA9A62D}" type="presParOf" srcId="{65EE3043-D9EA-ED4C-8D97-5AEC6CFBD3D5}" destId="{FE67B0C1-B068-6440-AF4F-EDAE7ABDDB5F}" srcOrd="5" destOrd="0" presId="urn:microsoft.com/office/officeart/2005/8/layout/cycle3"/>
    <dgm:cxn modelId="{E4B68C53-2B48-E34C-A157-0B7E95254174}" type="presParOf" srcId="{65EE3043-D9EA-ED4C-8D97-5AEC6CFBD3D5}" destId="{D811DD56-1F13-ED4C-B738-2B1850864967}"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BC09FD-48BF-AA49-9F3E-EFE7B61D7A47}"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605C4E04-7A8D-BF4F-9E40-8B9B3111B054}">
      <dgm:prSet/>
      <dgm:spPr/>
      <dgm:t>
        <a:bodyPr/>
        <a:lstStyle/>
        <a:p>
          <a:r>
            <a:rPr lang="en-US" dirty="0"/>
            <a:t>83% felt more prepared with filing their court forms because they participated in a webinar</a:t>
          </a:r>
          <a:endParaRPr lang="en-US" b="1" dirty="0"/>
        </a:p>
      </dgm:t>
    </dgm:pt>
    <dgm:pt modelId="{538CDBC2-27A1-8A4D-8C2D-08A707BE2E2E}" type="parTrans" cxnId="{E5BD59FA-A617-8E49-9069-795F2245DC25}">
      <dgm:prSet/>
      <dgm:spPr/>
      <dgm:t>
        <a:bodyPr/>
        <a:lstStyle/>
        <a:p>
          <a:endParaRPr lang="en-US"/>
        </a:p>
      </dgm:t>
    </dgm:pt>
    <dgm:pt modelId="{D2900298-F5B6-B146-B9BE-6EB14ABD4173}" type="sibTrans" cxnId="{E5BD59FA-A617-8E49-9069-795F2245DC25}">
      <dgm:prSet/>
      <dgm:spPr/>
      <dgm:t>
        <a:bodyPr/>
        <a:lstStyle/>
        <a:p>
          <a:endParaRPr lang="en-US"/>
        </a:p>
      </dgm:t>
    </dgm:pt>
    <dgm:pt modelId="{E8F780FF-F854-0B47-8789-6DA915CC2AD9}">
      <dgm:prSet/>
      <dgm:spPr/>
      <dgm:t>
        <a:bodyPr/>
        <a:lstStyle/>
        <a:p>
          <a:r>
            <a:rPr lang="en-US" dirty="0" smtClean="0"/>
            <a:t>91% </a:t>
          </a:r>
          <a:r>
            <a:rPr lang="en-US" dirty="0"/>
            <a:t>felt more prepared for their court hearing because they participated in a webinar</a:t>
          </a:r>
          <a:endParaRPr lang="en-US" b="1" dirty="0"/>
        </a:p>
      </dgm:t>
    </dgm:pt>
    <dgm:pt modelId="{8096D261-2269-1445-A33A-B1EB348AE0D6}" type="parTrans" cxnId="{88D36254-C872-3446-BA78-8B6BCABEAA80}">
      <dgm:prSet/>
      <dgm:spPr/>
      <dgm:t>
        <a:bodyPr/>
        <a:lstStyle/>
        <a:p>
          <a:endParaRPr lang="en-US"/>
        </a:p>
      </dgm:t>
    </dgm:pt>
    <dgm:pt modelId="{C657F2A2-E5AF-FE4D-B9D7-0313BBECFFC7}" type="sibTrans" cxnId="{88D36254-C872-3446-BA78-8B6BCABEAA80}">
      <dgm:prSet/>
      <dgm:spPr/>
      <dgm:t>
        <a:bodyPr/>
        <a:lstStyle/>
        <a:p>
          <a:endParaRPr lang="en-US"/>
        </a:p>
      </dgm:t>
    </dgm:pt>
    <dgm:pt modelId="{2A79EF24-7666-7846-9503-198708201F24}" type="pres">
      <dgm:prSet presAssocID="{8BBC09FD-48BF-AA49-9F3E-EFE7B61D7A47}" presName="linearFlow" presStyleCnt="0">
        <dgm:presLayoutVars>
          <dgm:dir/>
          <dgm:resizeHandles val="exact"/>
        </dgm:presLayoutVars>
      </dgm:prSet>
      <dgm:spPr/>
      <dgm:t>
        <a:bodyPr/>
        <a:lstStyle/>
        <a:p>
          <a:endParaRPr lang="en-US"/>
        </a:p>
      </dgm:t>
    </dgm:pt>
    <dgm:pt modelId="{9584792A-5590-8C4C-9871-18A22E10495B}" type="pres">
      <dgm:prSet presAssocID="{605C4E04-7A8D-BF4F-9E40-8B9B3111B054}" presName="composite" presStyleCnt="0"/>
      <dgm:spPr/>
    </dgm:pt>
    <dgm:pt modelId="{FC91CCAA-8CF6-BF41-AFF2-9882485063AD}" type="pres">
      <dgm:prSet presAssocID="{605C4E04-7A8D-BF4F-9E40-8B9B3111B054}" presName="imgShp" presStyleLbl="fgImgPlace1" presStyleIdx="0" presStyleCnt="2"/>
      <dgm:spPr>
        <a:blipFill dpi="0" rotWithShape="1">
          <a:blip xmlns:r="http://schemas.openxmlformats.org/officeDocument/2006/relationships" r:embed="rId1"/>
          <a:srcRect/>
          <a:stretch>
            <a:fillRect l="-44000" r="-52000"/>
          </a:stretch>
        </a:blipFill>
      </dgm:spPr>
      <dgm:t>
        <a:bodyPr/>
        <a:lstStyle/>
        <a:p>
          <a:endParaRPr lang="en-US"/>
        </a:p>
      </dgm:t>
    </dgm:pt>
    <dgm:pt modelId="{141EE7A0-1ED3-E040-83DF-1A189DDE1E7F}" type="pres">
      <dgm:prSet presAssocID="{605C4E04-7A8D-BF4F-9E40-8B9B3111B054}" presName="txShp" presStyleLbl="node1" presStyleIdx="0" presStyleCnt="2">
        <dgm:presLayoutVars>
          <dgm:bulletEnabled val="1"/>
        </dgm:presLayoutVars>
      </dgm:prSet>
      <dgm:spPr/>
      <dgm:t>
        <a:bodyPr/>
        <a:lstStyle/>
        <a:p>
          <a:endParaRPr lang="en-US"/>
        </a:p>
      </dgm:t>
    </dgm:pt>
    <dgm:pt modelId="{EB759D19-E769-9F42-A3B4-728577199B11}" type="pres">
      <dgm:prSet presAssocID="{D2900298-F5B6-B146-B9BE-6EB14ABD4173}" presName="spacing" presStyleCnt="0"/>
      <dgm:spPr/>
    </dgm:pt>
    <dgm:pt modelId="{95920594-CEA3-8243-A8D2-C79CFC3602DC}" type="pres">
      <dgm:prSet presAssocID="{E8F780FF-F854-0B47-8789-6DA915CC2AD9}" presName="composite" presStyleCnt="0"/>
      <dgm:spPr/>
    </dgm:pt>
    <dgm:pt modelId="{2A242935-CA3D-C446-911C-DE91A660A6D2}" type="pres">
      <dgm:prSet presAssocID="{E8F780FF-F854-0B47-8789-6DA915CC2AD9}" presName="imgShp" presStyleLbl="fgImgPlace1" presStyleIdx="1" presStyleCnt="2"/>
      <dgm:spPr>
        <a:blipFill dpi="0" rotWithShape="1">
          <a:blip xmlns:r="http://schemas.openxmlformats.org/officeDocument/2006/relationships" r:embed="rId1"/>
          <a:srcRect/>
          <a:stretch>
            <a:fillRect l="-44000" r="-52000"/>
          </a:stretch>
        </a:blipFill>
      </dgm:spPr>
      <dgm:t>
        <a:bodyPr/>
        <a:lstStyle/>
        <a:p>
          <a:endParaRPr lang="en-US"/>
        </a:p>
      </dgm:t>
    </dgm:pt>
    <dgm:pt modelId="{324EBBC0-673E-9B42-8A3B-E7FAA6382606}" type="pres">
      <dgm:prSet presAssocID="{E8F780FF-F854-0B47-8789-6DA915CC2AD9}" presName="txShp" presStyleLbl="node1" presStyleIdx="1" presStyleCnt="2">
        <dgm:presLayoutVars>
          <dgm:bulletEnabled val="1"/>
        </dgm:presLayoutVars>
      </dgm:prSet>
      <dgm:spPr/>
      <dgm:t>
        <a:bodyPr/>
        <a:lstStyle/>
        <a:p>
          <a:endParaRPr lang="en-US"/>
        </a:p>
      </dgm:t>
    </dgm:pt>
  </dgm:ptLst>
  <dgm:cxnLst>
    <dgm:cxn modelId="{0E526A94-DC34-7C43-A1E7-93295FB70F0A}" type="presOf" srcId="{8BBC09FD-48BF-AA49-9F3E-EFE7B61D7A47}" destId="{2A79EF24-7666-7846-9503-198708201F24}" srcOrd="0" destOrd="0" presId="urn:microsoft.com/office/officeart/2005/8/layout/vList3"/>
    <dgm:cxn modelId="{E5BD59FA-A617-8E49-9069-795F2245DC25}" srcId="{8BBC09FD-48BF-AA49-9F3E-EFE7B61D7A47}" destId="{605C4E04-7A8D-BF4F-9E40-8B9B3111B054}" srcOrd="0" destOrd="0" parTransId="{538CDBC2-27A1-8A4D-8C2D-08A707BE2E2E}" sibTransId="{D2900298-F5B6-B146-B9BE-6EB14ABD4173}"/>
    <dgm:cxn modelId="{F360593C-D1B1-8747-B5C9-0F5EAF29C17F}" type="presOf" srcId="{E8F780FF-F854-0B47-8789-6DA915CC2AD9}" destId="{324EBBC0-673E-9B42-8A3B-E7FAA6382606}" srcOrd="0" destOrd="0" presId="urn:microsoft.com/office/officeart/2005/8/layout/vList3"/>
    <dgm:cxn modelId="{88D36254-C872-3446-BA78-8B6BCABEAA80}" srcId="{8BBC09FD-48BF-AA49-9F3E-EFE7B61D7A47}" destId="{E8F780FF-F854-0B47-8789-6DA915CC2AD9}" srcOrd="1" destOrd="0" parTransId="{8096D261-2269-1445-A33A-B1EB348AE0D6}" sibTransId="{C657F2A2-E5AF-FE4D-B9D7-0313BBECFFC7}"/>
    <dgm:cxn modelId="{8EBC2949-57CD-AE48-9D40-03EEE1277F27}" type="presOf" srcId="{605C4E04-7A8D-BF4F-9E40-8B9B3111B054}" destId="{141EE7A0-1ED3-E040-83DF-1A189DDE1E7F}" srcOrd="0" destOrd="0" presId="urn:microsoft.com/office/officeart/2005/8/layout/vList3"/>
    <dgm:cxn modelId="{160C1B3B-40C5-4E41-BB7E-505ED499489A}" type="presParOf" srcId="{2A79EF24-7666-7846-9503-198708201F24}" destId="{9584792A-5590-8C4C-9871-18A22E10495B}" srcOrd="0" destOrd="0" presId="urn:microsoft.com/office/officeart/2005/8/layout/vList3"/>
    <dgm:cxn modelId="{0A7A6F63-AA4B-5044-B378-CF6A59A3009C}" type="presParOf" srcId="{9584792A-5590-8C4C-9871-18A22E10495B}" destId="{FC91CCAA-8CF6-BF41-AFF2-9882485063AD}" srcOrd="0" destOrd="0" presId="urn:microsoft.com/office/officeart/2005/8/layout/vList3"/>
    <dgm:cxn modelId="{0687B9D2-60CA-C444-A78E-59EC0146E26C}" type="presParOf" srcId="{9584792A-5590-8C4C-9871-18A22E10495B}" destId="{141EE7A0-1ED3-E040-83DF-1A189DDE1E7F}" srcOrd="1" destOrd="0" presId="urn:microsoft.com/office/officeart/2005/8/layout/vList3"/>
    <dgm:cxn modelId="{99DBA638-E43F-5749-8FB4-9ABD84A64B19}" type="presParOf" srcId="{2A79EF24-7666-7846-9503-198708201F24}" destId="{EB759D19-E769-9F42-A3B4-728577199B11}" srcOrd="1" destOrd="0" presId="urn:microsoft.com/office/officeart/2005/8/layout/vList3"/>
    <dgm:cxn modelId="{26ED8F93-995E-434E-83B2-3136A43C48A1}" type="presParOf" srcId="{2A79EF24-7666-7846-9503-198708201F24}" destId="{95920594-CEA3-8243-A8D2-C79CFC3602DC}" srcOrd="2" destOrd="0" presId="urn:microsoft.com/office/officeart/2005/8/layout/vList3"/>
    <dgm:cxn modelId="{856C73F5-552A-A148-A5A4-4FCF0ABB084D}" type="presParOf" srcId="{95920594-CEA3-8243-A8D2-C79CFC3602DC}" destId="{2A242935-CA3D-C446-911C-DE91A660A6D2}" srcOrd="0" destOrd="0" presId="urn:microsoft.com/office/officeart/2005/8/layout/vList3"/>
    <dgm:cxn modelId="{D94619C2-BBE3-C449-99EF-B3AD5F7F9B27}" type="presParOf" srcId="{95920594-CEA3-8243-A8D2-C79CFC3602DC}" destId="{324EBBC0-673E-9B42-8A3B-E7FAA63826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EE7A0-1ED3-E040-83DF-1A189DDE1E7F}">
      <dsp:nvSpPr>
        <dsp:cNvPr id="0" name=""/>
        <dsp:cNvSpPr/>
      </dsp:nvSpPr>
      <dsp:spPr>
        <a:xfrm rot="10800000">
          <a:off x="2147147" y="819"/>
          <a:ext cx="7751433" cy="778874"/>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462"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smtClean="0"/>
            <a:t>175 </a:t>
          </a:r>
          <a:r>
            <a:rPr lang="en-US" sz="2700" b="1" kern="1200" dirty="0" smtClean="0"/>
            <a:t>Legal Self-Help Webinars Conducted</a:t>
          </a:r>
          <a:endParaRPr lang="en-US" sz="2700" b="1" kern="1200" dirty="0"/>
        </a:p>
      </dsp:txBody>
      <dsp:txXfrm rot="10800000">
        <a:off x="2341865" y="819"/>
        <a:ext cx="7556715" cy="778874"/>
      </dsp:txXfrm>
    </dsp:sp>
    <dsp:sp modelId="{FC91CCAA-8CF6-BF41-AFF2-9882485063AD}">
      <dsp:nvSpPr>
        <dsp:cNvPr id="0" name=""/>
        <dsp:cNvSpPr/>
      </dsp:nvSpPr>
      <dsp:spPr>
        <a:xfrm>
          <a:off x="1757710" y="819"/>
          <a:ext cx="778874" cy="778874"/>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D0BB4-D34A-E94E-A2D4-5CF4CCFAA2BE}">
      <dsp:nvSpPr>
        <dsp:cNvPr id="0" name=""/>
        <dsp:cNvSpPr/>
      </dsp:nvSpPr>
      <dsp:spPr>
        <a:xfrm rot="10800000">
          <a:off x="2137302" y="1012193"/>
          <a:ext cx="7751433" cy="778874"/>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462"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smtClean="0"/>
            <a:t>482 </a:t>
          </a:r>
          <a:r>
            <a:rPr lang="en-US" sz="2700" b="1" kern="1200" dirty="0" smtClean="0"/>
            <a:t>Self Represented Litigants Assisted</a:t>
          </a:r>
          <a:endParaRPr lang="en-US" sz="2700" b="1" kern="1200" dirty="0"/>
        </a:p>
      </dsp:txBody>
      <dsp:txXfrm rot="10800000">
        <a:off x="2332020" y="1012193"/>
        <a:ext cx="7556715" cy="778874"/>
      </dsp:txXfrm>
    </dsp:sp>
    <dsp:sp modelId="{38F0B7D3-C3CF-E14E-A19F-385757B7CFAC}">
      <dsp:nvSpPr>
        <dsp:cNvPr id="0" name=""/>
        <dsp:cNvSpPr/>
      </dsp:nvSpPr>
      <dsp:spPr>
        <a:xfrm>
          <a:off x="1757710" y="1012193"/>
          <a:ext cx="778874" cy="778874"/>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D5D7B5-4922-4DDA-A583-E14CD9990026}">
      <dsp:nvSpPr>
        <dsp:cNvPr id="0" name=""/>
        <dsp:cNvSpPr/>
      </dsp:nvSpPr>
      <dsp:spPr>
        <a:xfrm rot="10800000">
          <a:off x="2147147" y="2023566"/>
          <a:ext cx="7751433" cy="778874"/>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462"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smtClean="0"/>
            <a:t>22 </a:t>
          </a:r>
          <a:r>
            <a:rPr lang="en-US" sz="2700" b="1" kern="1200" dirty="0" smtClean="0"/>
            <a:t>U.S. States and Territories Reached</a:t>
          </a:r>
          <a:endParaRPr lang="en-US" sz="2700" b="1" kern="1200" dirty="0"/>
        </a:p>
      </dsp:txBody>
      <dsp:txXfrm rot="10800000">
        <a:off x="2341865" y="2023566"/>
        <a:ext cx="7556715" cy="778874"/>
      </dsp:txXfrm>
    </dsp:sp>
    <dsp:sp modelId="{9A23B49F-3C4E-4274-BCE3-D900ADD9BE92}">
      <dsp:nvSpPr>
        <dsp:cNvPr id="0" name=""/>
        <dsp:cNvSpPr/>
      </dsp:nvSpPr>
      <dsp:spPr>
        <a:xfrm>
          <a:off x="1757710" y="2023566"/>
          <a:ext cx="778874" cy="778874"/>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ECC5FF-CF32-1D45-9C09-73706BBCCA34}">
      <dsp:nvSpPr>
        <dsp:cNvPr id="0" name=""/>
        <dsp:cNvSpPr/>
      </dsp:nvSpPr>
      <dsp:spPr>
        <a:xfrm rot="10800000">
          <a:off x="2147147" y="3034940"/>
          <a:ext cx="7751433" cy="778874"/>
        </a:xfrm>
        <a:prstGeom prst="homePlat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462"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smtClean="0"/>
            <a:t>2,807.08 </a:t>
          </a:r>
          <a:r>
            <a:rPr lang="en-US" sz="2700" b="1" kern="1200" dirty="0" smtClean="0"/>
            <a:t>Commuting Hours Saved</a:t>
          </a:r>
          <a:endParaRPr lang="en-US" sz="2700" b="1" kern="1200" dirty="0"/>
        </a:p>
      </dsp:txBody>
      <dsp:txXfrm rot="10800000">
        <a:off x="2341865" y="3034940"/>
        <a:ext cx="7556715" cy="778874"/>
      </dsp:txXfrm>
    </dsp:sp>
    <dsp:sp modelId="{43037B52-2EED-D246-B026-0E84DAA26B17}">
      <dsp:nvSpPr>
        <dsp:cNvPr id="0" name=""/>
        <dsp:cNvSpPr/>
      </dsp:nvSpPr>
      <dsp:spPr>
        <a:xfrm>
          <a:off x="1757710" y="3034940"/>
          <a:ext cx="778874" cy="778874"/>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4C6DB-4140-7442-92EA-539F96E8BB69}">
      <dsp:nvSpPr>
        <dsp:cNvPr id="0" name=""/>
        <dsp:cNvSpPr/>
      </dsp:nvSpPr>
      <dsp:spPr>
        <a:xfrm rot="10800000">
          <a:off x="2147147" y="4046314"/>
          <a:ext cx="7751433" cy="778874"/>
        </a:xfrm>
        <a:prstGeom prst="homePlat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462"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smtClean="0"/>
            <a:t>140,888 </a:t>
          </a:r>
          <a:r>
            <a:rPr lang="en-US" sz="2700" b="1" kern="1200" dirty="0" err="1" smtClean="0"/>
            <a:t>lbs</a:t>
          </a:r>
          <a:r>
            <a:rPr lang="en-US" sz="2700" b="1" kern="1200" dirty="0" smtClean="0"/>
            <a:t> of CO</a:t>
          </a:r>
          <a:r>
            <a:rPr lang="en-US" sz="2700" b="1" kern="1200" baseline="-25000" dirty="0" smtClean="0"/>
            <a:t>2</a:t>
          </a:r>
          <a:r>
            <a:rPr lang="en-US" sz="2700" b="1" kern="1200" dirty="0" smtClean="0"/>
            <a:t> Emissions Reduced</a:t>
          </a:r>
          <a:endParaRPr lang="en-US" sz="2700" b="1" kern="1200" dirty="0"/>
        </a:p>
      </dsp:txBody>
      <dsp:txXfrm rot="10800000">
        <a:off x="2341865" y="4046314"/>
        <a:ext cx="7556715" cy="778874"/>
      </dsp:txXfrm>
    </dsp:sp>
    <dsp:sp modelId="{54F26D4C-1CDA-D646-BF5C-87C88BF9A598}">
      <dsp:nvSpPr>
        <dsp:cNvPr id="0" name=""/>
        <dsp:cNvSpPr/>
      </dsp:nvSpPr>
      <dsp:spPr>
        <a:xfrm>
          <a:off x="1757710" y="4046314"/>
          <a:ext cx="778874" cy="778874"/>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23498-A6AF-4C92-8E4C-5E48D962DD00}">
      <dsp:nvSpPr>
        <dsp:cNvPr id="0" name=""/>
        <dsp:cNvSpPr/>
      </dsp:nvSpPr>
      <dsp:spPr>
        <a:xfrm rot="10800000">
          <a:off x="2147147" y="5057688"/>
          <a:ext cx="7751433" cy="778874"/>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462" tIns="102870" rIns="192024" bIns="102870" numCol="1" spcCol="1270" anchor="ctr" anchorCtr="0">
          <a:noAutofit/>
        </a:bodyPr>
        <a:lstStyle/>
        <a:p>
          <a:pPr lvl="0" algn="ctr" defTabSz="1200150">
            <a:lnSpc>
              <a:spcPct val="90000"/>
            </a:lnSpc>
            <a:spcBef>
              <a:spcPct val="0"/>
            </a:spcBef>
            <a:spcAft>
              <a:spcPct val="35000"/>
            </a:spcAft>
          </a:pPr>
          <a:r>
            <a:rPr lang="en-US" sz="2700" b="1" kern="1200" dirty="0" smtClean="0"/>
            <a:t>Zero Complaints – Zero Wait Time</a:t>
          </a:r>
          <a:endParaRPr lang="en-US" sz="2700" b="1" kern="1200" dirty="0"/>
        </a:p>
      </dsp:txBody>
      <dsp:txXfrm rot="10800000">
        <a:off x="2341865" y="5057688"/>
        <a:ext cx="7556715" cy="778874"/>
      </dsp:txXfrm>
    </dsp:sp>
    <dsp:sp modelId="{267523E7-5E3B-4E86-8CAD-518598C22C22}">
      <dsp:nvSpPr>
        <dsp:cNvPr id="0" name=""/>
        <dsp:cNvSpPr/>
      </dsp:nvSpPr>
      <dsp:spPr>
        <a:xfrm>
          <a:off x="1757710" y="5057688"/>
          <a:ext cx="778874" cy="77887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3000" r="-43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6ADC0-E674-0446-9C5F-28B03DA90290}">
      <dsp:nvSpPr>
        <dsp:cNvPr id="0" name=""/>
        <dsp:cNvSpPr/>
      </dsp:nvSpPr>
      <dsp:spPr>
        <a:xfrm>
          <a:off x="0" y="0"/>
          <a:ext cx="10606089" cy="2503470"/>
        </a:xfrm>
        <a:prstGeom prst="roundRect">
          <a:avLst>
            <a:gd name="adj" fmla="val 10000"/>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n-US" sz="5000" kern="1200" dirty="0"/>
            <a:t>Family Law Facilitator's Office conducted </a:t>
          </a:r>
          <a:r>
            <a:rPr lang="en-US" sz="5000" b="1" kern="1200" dirty="0" smtClean="0"/>
            <a:t>147</a:t>
          </a:r>
          <a:r>
            <a:rPr lang="en-US" sz="5000" kern="1200" dirty="0" smtClean="0"/>
            <a:t> </a:t>
          </a:r>
          <a:r>
            <a:rPr lang="en-US" sz="5000" kern="1200" dirty="0" smtClean="0"/>
            <a:t>webinars in </a:t>
          </a:r>
          <a:r>
            <a:rPr lang="en-US" sz="5000" b="1" kern="1200" dirty="0" smtClean="0"/>
            <a:t>FY 18-19</a:t>
          </a:r>
          <a:endParaRPr lang="en-US" sz="5000" b="1" kern="1200" dirty="0"/>
        </a:p>
      </dsp:txBody>
      <dsp:txXfrm>
        <a:off x="2371564" y="0"/>
        <a:ext cx="8234524" cy="2503470"/>
      </dsp:txXfrm>
    </dsp:sp>
    <dsp:sp modelId="{620CAFFD-AA10-5141-B90E-BECA0472B606}">
      <dsp:nvSpPr>
        <dsp:cNvPr id="0" name=""/>
        <dsp:cNvSpPr/>
      </dsp:nvSpPr>
      <dsp:spPr>
        <a:xfrm>
          <a:off x="250347" y="250347"/>
          <a:ext cx="2121217" cy="2002776"/>
        </a:xfrm>
        <a:prstGeom prst="roundRect">
          <a:avLst>
            <a:gd name="adj" fmla="val 10000"/>
          </a:avLst>
        </a:prstGeom>
        <a:blipFill dpi="0"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BEBA8EAE-BF5A-486C-A8C5-ECC9F3942E4B}">
                <a14:imgProps xmlns:a14="http://schemas.microsoft.com/office/drawing/2010/main">
                  <a14:imgLayer r:embed="rId2">
                    <a14:imgEffect>
                      <a14:colorTemperature colorTemp="4700"/>
                    </a14:imgEffect>
                  </a14:imgLayer>
                </a14:imgProps>
              </a:ext>
            </a:extLst>
          </a:blip>
          <a:srcRect/>
          <a:stretch>
            <a:fillRect l="-44000" r="-52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16AEFEA2-9999-F74E-80D1-8F1627CF38F0}">
      <dsp:nvSpPr>
        <dsp:cNvPr id="0" name=""/>
        <dsp:cNvSpPr/>
      </dsp:nvSpPr>
      <dsp:spPr>
        <a:xfrm>
          <a:off x="0" y="2753817"/>
          <a:ext cx="10606089" cy="2503470"/>
        </a:xfrm>
        <a:prstGeom prst="roundRect">
          <a:avLst>
            <a:gd name="adj" fmla="val 10000"/>
          </a:avLst>
        </a:prstGeom>
        <a:solidFill>
          <a:schemeClr val="accent5">
            <a:hueOff val="6237238"/>
            <a:satOff val="-4013"/>
            <a:lumOff val="274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n-US" sz="5000" kern="1200" dirty="0"/>
            <a:t>Self-Help Legal Access Center conducted </a:t>
          </a:r>
          <a:r>
            <a:rPr lang="en-US" sz="5000" b="1" kern="1200" dirty="0" smtClean="0"/>
            <a:t>28</a:t>
          </a:r>
          <a:r>
            <a:rPr lang="en-US" sz="5000" kern="1200" dirty="0" smtClean="0"/>
            <a:t> </a:t>
          </a:r>
          <a:r>
            <a:rPr lang="en-US" sz="5000" kern="1200" dirty="0"/>
            <a:t>webinars </a:t>
          </a:r>
          <a:r>
            <a:rPr lang="en-US" sz="5000" kern="1200" dirty="0" smtClean="0"/>
            <a:t>in </a:t>
          </a:r>
          <a:r>
            <a:rPr lang="en-US" sz="5000" b="1" kern="1200" dirty="0" smtClean="0"/>
            <a:t>FY 18-19</a:t>
          </a:r>
          <a:endParaRPr lang="en-US" sz="5000" b="1" kern="1200" dirty="0"/>
        </a:p>
      </dsp:txBody>
      <dsp:txXfrm>
        <a:off x="2371564" y="2753817"/>
        <a:ext cx="8234524" cy="2503470"/>
      </dsp:txXfrm>
    </dsp:sp>
    <dsp:sp modelId="{312B5806-0EE0-3F45-9338-66CAB9A3A254}">
      <dsp:nvSpPr>
        <dsp:cNvPr id="0" name=""/>
        <dsp:cNvSpPr/>
      </dsp:nvSpPr>
      <dsp:spPr>
        <a:xfrm>
          <a:off x="250347" y="3004164"/>
          <a:ext cx="2121217" cy="2002776"/>
        </a:xfrm>
        <a:prstGeom prst="roundRect">
          <a:avLst>
            <a:gd name="adj" fmla="val 10000"/>
          </a:avLst>
        </a:prstGeom>
        <a:blipFill dpi="0" rotWithShape="1">
          <a:blip xmlns:r="http://schemas.openxmlformats.org/officeDocument/2006/relationships" r:embed="rId3">
            <a:duotone>
              <a:schemeClr val="accent5">
                <a:hueOff val="6040117"/>
                <a:satOff val="33"/>
                <a:lumOff val="624"/>
                <a:alphaOff val="0"/>
                <a:shade val="20000"/>
                <a:satMod val="200000"/>
              </a:schemeClr>
              <a:schemeClr val="accent5">
                <a:hueOff val="6040117"/>
                <a:satOff val="33"/>
                <a:lumOff val="624"/>
                <a:alphaOff val="0"/>
                <a:tint val="12000"/>
                <a:satMod val="190000"/>
              </a:schemeClr>
            </a:duotone>
          </a:blip>
          <a:srcRect/>
          <a:stretch>
            <a:fillRect l="-44000" r="-52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EE7A0-1ED3-E040-83DF-1A189DDE1E7F}">
      <dsp:nvSpPr>
        <dsp:cNvPr id="0" name=""/>
        <dsp:cNvSpPr/>
      </dsp:nvSpPr>
      <dsp:spPr>
        <a:xfrm rot="10800000">
          <a:off x="1987067" y="611"/>
          <a:ext cx="7248352" cy="645418"/>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11"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Family Law </a:t>
          </a:r>
          <a:r>
            <a:rPr lang="en-US" sz="2900" kern="1200" dirty="0" smtClean="0"/>
            <a:t>Q&amp;A</a:t>
          </a:r>
          <a:endParaRPr lang="en-US" sz="2900" b="1" kern="1200" dirty="0"/>
        </a:p>
      </dsp:txBody>
      <dsp:txXfrm rot="10800000">
        <a:off x="2148421" y="611"/>
        <a:ext cx="7086998" cy="645418"/>
      </dsp:txXfrm>
    </dsp:sp>
    <dsp:sp modelId="{FC91CCAA-8CF6-BF41-AFF2-9882485063AD}">
      <dsp:nvSpPr>
        <dsp:cNvPr id="0" name=""/>
        <dsp:cNvSpPr/>
      </dsp:nvSpPr>
      <dsp:spPr>
        <a:xfrm>
          <a:off x="1664358" y="611"/>
          <a:ext cx="645418" cy="645418"/>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D0BB4-D34A-E94E-A2D4-5CF4CCFAA2BE}">
      <dsp:nvSpPr>
        <dsp:cNvPr id="0" name=""/>
        <dsp:cNvSpPr/>
      </dsp:nvSpPr>
      <dsp:spPr>
        <a:xfrm rot="10800000">
          <a:off x="1977861" y="838691"/>
          <a:ext cx="7248352" cy="645418"/>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11"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How to File a Request for </a:t>
          </a:r>
          <a:r>
            <a:rPr lang="en-US" sz="2900" kern="1200" dirty="0" smtClean="0"/>
            <a:t>Order</a:t>
          </a:r>
          <a:endParaRPr lang="en-US" sz="2900" b="1" kern="1200" dirty="0"/>
        </a:p>
      </dsp:txBody>
      <dsp:txXfrm rot="10800000">
        <a:off x="2139215" y="838691"/>
        <a:ext cx="7086998" cy="645418"/>
      </dsp:txXfrm>
    </dsp:sp>
    <dsp:sp modelId="{38F0B7D3-C3CF-E14E-A19F-385757B7CFAC}">
      <dsp:nvSpPr>
        <dsp:cNvPr id="0" name=""/>
        <dsp:cNvSpPr/>
      </dsp:nvSpPr>
      <dsp:spPr>
        <a:xfrm>
          <a:off x="1664358" y="838691"/>
          <a:ext cx="645418" cy="645418"/>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ECC5FF-CF32-1D45-9C09-73706BBCCA34}">
      <dsp:nvSpPr>
        <dsp:cNvPr id="0" name=""/>
        <dsp:cNvSpPr/>
      </dsp:nvSpPr>
      <dsp:spPr>
        <a:xfrm rot="10800000">
          <a:off x="1987067" y="1676771"/>
          <a:ext cx="7248352" cy="645418"/>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11"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Divorce/Legal </a:t>
          </a:r>
          <a:r>
            <a:rPr lang="en-US" sz="2900" kern="1200" dirty="0" smtClean="0"/>
            <a:t>Separation/Nullity</a:t>
          </a:r>
          <a:endParaRPr lang="en-US" sz="2900" b="1" kern="1200" dirty="0"/>
        </a:p>
      </dsp:txBody>
      <dsp:txXfrm rot="10800000">
        <a:off x="2148421" y="1676771"/>
        <a:ext cx="7086998" cy="645418"/>
      </dsp:txXfrm>
    </dsp:sp>
    <dsp:sp modelId="{43037B52-2EED-D246-B026-0E84DAA26B17}">
      <dsp:nvSpPr>
        <dsp:cNvPr id="0" name=""/>
        <dsp:cNvSpPr/>
      </dsp:nvSpPr>
      <dsp:spPr>
        <a:xfrm>
          <a:off x="1664358" y="1676771"/>
          <a:ext cx="645418" cy="645418"/>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4C6DB-4140-7442-92EA-539F96E8BB69}">
      <dsp:nvSpPr>
        <dsp:cNvPr id="0" name=""/>
        <dsp:cNvSpPr/>
      </dsp:nvSpPr>
      <dsp:spPr>
        <a:xfrm rot="10800000">
          <a:off x="1987067" y="2514852"/>
          <a:ext cx="7248352" cy="645418"/>
        </a:xfrm>
        <a:prstGeom prst="homePlat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11"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Civil Law </a:t>
          </a:r>
          <a:r>
            <a:rPr lang="en-US" sz="2900" kern="1200" dirty="0" smtClean="0"/>
            <a:t>Q&amp;A</a:t>
          </a:r>
          <a:endParaRPr lang="en-US" sz="2900" b="1" kern="1200" dirty="0"/>
        </a:p>
      </dsp:txBody>
      <dsp:txXfrm rot="10800000">
        <a:off x="2148421" y="2514852"/>
        <a:ext cx="7086998" cy="645418"/>
      </dsp:txXfrm>
    </dsp:sp>
    <dsp:sp modelId="{54F26D4C-1CDA-D646-BF5C-87C88BF9A598}">
      <dsp:nvSpPr>
        <dsp:cNvPr id="0" name=""/>
        <dsp:cNvSpPr/>
      </dsp:nvSpPr>
      <dsp:spPr>
        <a:xfrm>
          <a:off x="1664358" y="2514852"/>
          <a:ext cx="645418" cy="645418"/>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EBBC0-673E-9B42-8A3B-E7FAA6382606}">
      <dsp:nvSpPr>
        <dsp:cNvPr id="0" name=""/>
        <dsp:cNvSpPr/>
      </dsp:nvSpPr>
      <dsp:spPr>
        <a:xfrm rot="10800000">
          <a:off x="1987067" y="3352932"/>
          <a:ext cx="7248352" cy="645418"/>
        </a:xfrm>
        <a:prstGeom prst="homePlat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11" tIns="110490" rIns="206248" bIns="110490" numCol="1" spcCol="1270" anchor="ctr" anchorCtr="0">
          <a:noAutofit/>
        </a:bodyPr>
        <a:lstStyle/>
        <a:p>
          <a:pPr lvl="0" algn="ctr" defTabSz="1289050">
            <a:lnSpc>
              <a:spcPct val="90000"/>
            </a:lnSpc>
            <a:spcBef>
              <a:spcPct val="0"/>
            </a:spcBef>
            <a:spcAft>
              <a:spcPct val="35000"/>
            </a:spcAft>
          </a:pPr>
          <a:r>
            <a:rPr lang="en-US" sz="2900" kern="1200" dirty="0"/>
            <a:t>What to Expect at an Eviction </a:t>
          </a:r>
          <a:r>
            <a:rPr lang="en-US" sz="2900" kern="1200" dirty="0" smtClean="0"/>
            <a:t>Trial</a:t>
          </a:r>
          <a:endParaRPr lang="en-US" sz="2900" b="1" kern="1200" dirty="0"/>
        </a:p>
      </dsp:txBody>
      <dsp:txXfrm rot="10800000">
        <a:off x="2148421" y="3352932"/>
        <a:ext cx="7086998" cy="645418"/>
      </dsp:txXfrm>
    </dsp:sp>
    <dsp:sp modelId="{2A242935-CA3D-C446-911C-DE91A660A6D2}">
      <dsp:nvSpPr>
        <dsp:cNvPr id="0" name=""/>
        <dsp:cNvSpPr/>
      </dsp:nvSpPr>
      <dsp:spPr>
        <a:xfrm>
          <a:off x="1664358" y="3352932"/>
          <a:ext cx="645418" cy="645418"/>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85230-FFEF-4B62-A085-2396E0BB99E5}">
      <dsp:nvSpPr>
        <dsp:cNvPr id="0" name=""/>
        <dsp:cNvSpPr/>
      </dsp:nvSpPr>
      <dsp:spPr>
        <a:xfrm rot="10800000">
          <a:off x="1987067" y="4191012"/>
          <a:ext cx="7248352" cy="645418"/>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11" tIns="110490" rIns="206248" bIns="110490" numCol="1" spcCol="1270" anchor="ctr" anchorCtr="0">
          <a:noAutofit/>
        </a:bodyPr>
        <a:lstStyle/>
        <a:p>
          <a:pPr lvl="0" algn="ctr" defTabSz="1289050">
            <a:lnSpc>
              <a:spcPct val="90000"/>
            </a:lnSpc>
            <a:spcBef>
              <a:spcPct val="0"/>
            </a:spcBef>
            <a:spcAft>
              <a:spcPct val="35000"/>
            </a:spcAft>
          </a:pPr>
          <a:r>
            <a:rPr lang="en-US" sz="2900" b="1" kern="1200" dirty="0" smtClean="0"/>
            <a:t>Civil Forms Review</a:t>
          </a:r>
          <a:endParaRPr lang="en-US" sz="2900" b="1" kern="1200" dirty="0"/>
        </a:p>
      </dsp:txBody>
      <dsp:txXfrm rot="10800000">
        <a:off x="2148421" y="4191012"/>
        <a:ext cx="7086998" cy="645418"/>
      </dsp:txXfrm>
    </dsp:sp>
    <dsp:sp modelId="{F28CD197-3960-413D-ABEB-1CC52859213B}">
      <dsp:nvSpPr>
        <dsp:cNvPr id="0" name=""/>
        <dsp:cNvSpPr/>
      </dsp:nvSpPr>
      <dsp:spPr>
        <a:xfrm>
          <a:off x="1664358" y="4191012"/>
          <a:ext cx="645418" cy="645418"/>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BC696-5C91-3645-8CC9-48C52F96336D}">
      <dsp:nvSpPr>
        <dsp:cNvPr id="0" name=""/>
        <dsp:cNvSpPr/>
      </dsp:nvSpPr>
      <dsp:spPr>
        <a:xfrm>
          <a:off x="3753" y="90180"/>
          <a:ext cx="4058235" cy="3029386"/>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47% preferred </a:t>
          </a:r>
          <a:r>
            <a:rPr lang="en-US" sz="3200" kern="1200" dirty="0"/>
            <a:t>our webinars over walk-in services</a:t>
          </a:r>
        </a:p>
        <a:p>
          <a:pPr marL="285750" lvl="1" indent="-285750" algn="l" defTabSz="1422400">
            <a:lnSpc>
              <a:spcPct val="90000"/>
            </a:lnSpc>
            <a:spcBef>
              <a:spcPct val="0"/>
            </a:spcBef>
            <a:spcAft>
              <a:spcPct val="15000"/>
            </a:spcAft>
            <a:buChar char="••"/>
          </a:pPr>
          <a:r>
            <a:rPr lang="en-US" sz="3200" kern="1200" dirty="0" smtClean="0"/>
            <a:t>47% preferred both</a:t>
          </a:r>
          <a:endParaRPr lang="en-US" sz="3200" kern="1200" dirty="0"/>
        </a:p>
      </dsp:txBody>
      <dsp:txXfrm>
        <a:off x="74735" y="161162"/>
        <a:ext cx="3916271" cy="2958404"/>
      </dsp:txXfrm>
    </dsp:sp>
    <dsp:sp modelId="{60536AB6-5879-4B4C-B817-78376A9B8BAC}">
      <dsp:nvSpPr>
        <dsp:cNvPr id="0" name=""/>
        <dsp:cNvSpPr/>
      </dsp:nvSpPr>
      <dsp:spPr>
        <a:xfrm>
          <a:off x="3753" y="3119567"/>
          <a:ext cx="4058235" cy="1302636"/>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kern="1200" dirty="0" smtClean="0"/>
            <a:t>Goal: Ensure same quality of services across all modes of self-help services </a:t>
          </a:r>
          <a:endParaRPr lang="en-US" sz="1800" kern="1200" dirty="0"/>
        </a:p>
      </dsp:txBody>
      <dsp:txXfrm>
        <a:off x="3753" y="3119567"/>
        <a:ext cx="2857912" cy="1302636"/>
      </dsp:txXfrm>
    </dsp:sp>
    <dsp:sp modelId="{D27F537E-F823-C34C-BCE9-9179EB3ADBC2}">
      <dsp:nvSpPr>
        <dsp:cNvPr id="0" name=""/>
        <dsp:cNvSpPr/>
      </dsp:nvSpPr>
      <dsp:spPr>
        <a:xfrm>
          <a:off x="2976466" y="3326479"/>
          <a:ext cx="1420382" cy="1420382"/>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4000" t="-1000" r="-53000"/>
          </a:stretch>
        </a:blip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F766C-2246-41C5-B310-348F45AEFE65}">
      <dsp:nvSpPr>
        <dsp:cNvPr id="0" name=""/>
        <dsp:cNvSpPr/>
      </dsp:nvSpPr>
      <dsp:spPr>
        <a:xfrm>
          <a:off x="4748739" y="90180"/>
          <a:ext cx="4058235" cy="3029386"/>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Yet walk-in services demand continue to increase</a:t>
          </a:r>
          <a:endParaRPr lang="en-US" sz="3200" kern="1200" dirty="0"/>
        </a:p>
        <a:p>
          <a:pPr marL="285750" lvl="1" indent="-285750" algn="l" defTabSz="1422400">
            <a:lnSpc>
              <a:spcPct val="90000"/>
            </a:lnSpc>
            <a:spcBef>
              <a:spcPct val="0"/>
            </a:spcBef>
            <a:spcAft>
              <a:spcPct val="15000"/>
            </a:spcAft>
            <a:buChar char="••"/>
          </a:pPr>
          <a:r>
            <a:rPr lang="en-US" sz="3200" kern="1200" dirty="0" smtClean="0"/>
            <a:t>3,818 </a:t>
          </a:r>
          <a:r>
            <a:rPr lang="en-US" sz="3200" kern="1200" dirty="0" smtClean="0"/>
            <a:t>SRLs sent away in FY 18-19 </a:t>
          </a:r>
          <a:endParaRPr lang="en-US" sz="3200" kern="1200" dirty="0"/>
        </a:p>
      </dsp:txBody>
      <dsp:txXfrm>
        <a:off x="4819721" y="161162"/>
        <a:ext cx="3916271" cy="2958404"/>
      </dsp:txXfrm>
    </dsp:sp>
    <dsp:sp modelId="{7A4584AD-A774-4FA3-BDDD-9E5A5CE4FD20}">
      <dsp:nvSpPr>
        <dsp:cNvPr id="0" name=""/>
        <dsp:cNvSpPr/>
      </dsp:nvSpPr>
      <dsp:spPr>
        <a:xfrm>
          <a:off x="4748739" y="3119567"/>
          <a:ext cx="4058235" cy="1302636"/>
        </a:xfrm>
        <a:prstGeom prst="rect">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kern="1200" dirty="0" smtClean="0"/>
            <a:t>Goal: Continue to collect and analyze  measurable outcome data to identify areas of improvement   </a:t>
          </a:r>
          <a:endParaRPr lang="en-US" sz="1800" kern="1200" dirty="0"/>
        </a:p>
      </dsp:txBody>
      <dsp:txXfrm>
        <a:off x="4748739" y="3119567"/>
        <a:ext cx="2857912" cy="1302636"/>
      </dsp:txXfrm>
    </dsp:sp>
    <dsp:sp modelId="{611A20F8-0AB5-4FD7-B761-E7682C76D5DD}">
      <dsp:nvSpPr>
        <dsp:cNvPr id="0" name=""/>
        <dsp:cNvSpPr/>
      </dsp:nvSpPr>
      <dsp:spPr>
        <a:xfrm>
          <a:off x="7721452" y="3326479"/>
          <a:ext cx="1420382" cy="14203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3000" r="-43000"/>
          </a:stretch>
        </a:blip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9E59-3CFD-8846-9299-751A8A140D21}">
      <dsp:nvSpPr>
        <dsp:cNvPr id="0" name=""/>
        <dsp:cNvSpPr/>
      </dsp:nvSpPr>
      <dsp:spPr>
        <a:xfrm>
          <a:off x="701040" y="349053"/>
          <a:ext cx="5111523" cy="5111523"/>
        </a:xfrm>
        <a:prstGeom prst="circularArrow">
          <a:avLst>
            <a:gd name="adj1" fmla="val 5544"/>
            <a:gd name="adj2" fmla="val 330680"/>
            <a:gd name="adj3" fmla="val 13802284"/>
            <a:gd name="adj4" fmla="val 17369943"/>
            <a:gd name="adj5" fmla="val 5757"/>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1EEE4703-02BB-AF48-99E9-C068246D8DA1}">
      <dsp:nvSpPr>
        <dsp:cNvPr id="0" name=""/>
        <dsp:cNvSpPr/>
      </dsp:nvSpPr>
      <dsp:spPr>
        <a:xfrm>
          <a:off x="2073666" y="379539"/>
          <a:ext cx="2366270" cy="1183135"/>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Yes. It was very helpful. Provided good details.</a:t>
          </a:r>
        </a:p>
      </dsp:txBody>
      <dsp:txXfrm>
        <a:off x="2131422" y="437295"/>
        <a:ext cx="2250758" cy="1067623"/>
      </dsp:txXfrm>
    </dsp:sp>
    <dsp:sp modelId="{1E3F8224-5E61-E04D-9D84-4E52C2BACA49}">
      <dsp:nvSpPr>
        <dsp:cNvPr id="0" name=""/>
        <dsp:cNvSpPr/>
      </dsp:nvSpPr>
      <dsp:spPr>
        <a:xfrm>
          <a:off x="4146736" y="1885712"/>
          <a:ext cx="2366270" cy="1183135"/>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Thank you for offering these webinars.</a:t>
          </a:r>
        </a:p>
      </dsp:txBody>
      <dsp:txXfrm>
        <a:off x="4204492" y="1943468"/>
        <a:ext cx="2250758" cy="1067623"/>
      </dsp:txXfrm>
    </dsp:sp>
    <dsp:sp modelId="{03154FC8-6CA2-514C-BA34-7EB2BC570666}">
      <dsp:nvSpPr>
        <dsp:cNvPr id="0" name=""/>
        <dsp:cNvSpPr/>
      </dsp:nvSpPr>
      <dsp:spPr>
        <a:xfrm>
          <a:off x="3354894" y="4322751"/>
          <a:ext cx="2366270" cy="1183135"/>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Thank you for providing a service like this. Using zoom slideshow to go along with the speaker’s dialogue made it easy to comprehend. I’m definitely feeling more informed and confident with moving forward.</a:t>
          </a:r>
        </a:p>
      </dsp:txBody>
      <dsp:txXfrm>
        <a:off x="3412650" y="4380507"/>
        <a:ext cx="2250758" cy="1067623"/>
      </dsp:txXfrm>
    </dsp:sp>
    <dsp:sp modelId="{2D2C4358-52C6-4C2A-A5F3-30A62565AAB1}">
      <dsp:nvSpPr>
        <dsp:cNvPr id="0" name=""/>
        <dsp:cNvSpPr/>
      </dsp:nvSpPr>
      <dsp:spPr>
        <a:xfrm>
          <a:off x="792439" y="4322751"/>
          <a:ext cx="2366270" cy="1183135"/>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Yes. </a:t>
          </a:r>
          <a:r>
            <a:rPr lang="en-US" sz="1000" kern="1200" dirty="0" err="1"/>
            <a:t>Pourya</a:t>
          </a:r>
          <a:r>
            <a:rPr lang="en-US" sz="1000" kern="1200" dirty="0"/>
            <a:t> was thorough and provided great explanations to questions. Also kept us on the subject at hand so we would understand.</a:t>
          </a:r>
        </a:p>
      </dsp:txBody>
      <dsp:txXfrm>
        <a:off x="850195" y="4380507"/>
        <a:ext cx="2250758" cy="1067623"/>
      </dsp:txXfrm>
    </dsp:sp>
    <dsp:sp modelId="{0F318D95-88D9-48A8-A533-8705DC49BCA4}">
      <dsp:nvSpPr>
        <dsp:cNvPr id="0" name=""/>
        <dsp:cNvSpPr/>
      </dsp:nvSpPr>
      <dsp:spPr>
        <a:xfrm>
          <a:off x="597" y="1885712"/>
          <a:ext cx="2366270" cy="1183135"/>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Everything explained was a HUGE help in my court filing process. Without this opportunity I for sure would have made a mistake and made my process GREATLY lengthy. Thank you.</a:t>
          </a:r>
        </a:p>
      </dsp:txBody>
      <dsp:txXfrm>
        <a:off x="58353" y="1943468"/>
        <a:ext cx="2250758" cy="1067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9E59-3CFD-8846-9299-751A8A140D21}">
      <dsp:nvSpPr>
        <dsp:cNvPr id="0" name=""/>
        <dsp:cNvSpPr/>
      </dsp:nvSpPr>
      <dsp:spPr>
        <a:xfrm>
          <a:off x="335262" y="-7771"/>
          <a:ext cx="6112839" cy="6112839"/>
        </a:xfrm>
        <a:prstGeom prst="circularArrow">
          <a:avLst>
            <a:gd name="adj1" fmla="val 5274"/>
            <a:gd name="adj2" fmla="val 312630"/>
            <a:gd name="adj3" fmla="val 14252417"/>
            <a:gd name="adj4" fmla="val 17112821"/>
            <a:gd name="adj5" fmla="val 5477"/>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1EEE4703-02BB-AF48-99E9-C068246D8DA1}">
      <dsp:nvSpPr>
        <dsp:cNvPr id="0" name=""/>
        <dsp:cNvSpPr/>
      </dsp:nvSpPr>
      <dsp:spPr>
        <a:xfrm>
          <a:off x="2245664" y="210"/>
          <a:ext cx="2292035" cy="1146017"/>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The webinar was very thorough and beneficial. At first, when trying to complete and gather the forms myself it seemed very overwhelming. But after the listening to the webinar it clarified a lot of questions and inquiries that I had.</a:t>
          </a:r>
          <a:endParaRPr lang="en-US" sz="900" kern="1200" dirty="0"/>
        </a:p>
      </dsp:txBody>
      <dsp:txXfrm>
        <a:off x="2301608" y="56154"/>
        <a:ext cx="2180147" cy="1034129"/>
      </dsp:txXfrm>
    </dsp:sp>
    <dsp:sp modelId="{1E3F8224-5E61-E04D-9D84-4E52C2BACA49}">
      <dsp:nvSpPr>
        <dsp:cNvPr id="0" name=""/>
        <dsp:cNvSpPr/>
      </dsp:nvSpPr>
      <dsp:spPr>
        <a:xfrm>
          <a:off x="4393280" y="1240137"/>
          <a:ext cx="2292035" cy="1146017"/>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It was so much better than having to and deal with parking and security and long lines, I was relaxed in my own environment. I had all the materials at hand. I still human interaction, but I didn't have to wait in a line or drive anywhere.</a:t>
          </a:r>
          <a:endParaRPr lang="en-US" sz="900" kern="1200" dirty="0"/>
        </a:p>
      </dsp:txBody>
      <dsp:txXfrm>
        <a:off x="4449224" y="1296081"/>
        <a:ext cx="2180147" cy="1034129"/>
      </dsp:txXfrm>
    </dsp:sp>
    <dsp:sp modelId="{03154FC8-6CA2-514C-BA34-7EB2BC570666}">
      <dsp:nvSpPr>
        <dsp:cNvPr id="0" name=""/>
        <dsp:cNvSpPr/>
      </dsp:nvSpPr>
      <dsp:spPr>
        <a:xfrm>
          <a:off x="4393280" y="3719991"/>
          <a:ext cx="2292035" cy="1146017"/>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It's really convenient for those of us who have busy schedules or who can't make it there physically. I am currently going to school full-time, and my schedule has me on campus throughout the day.</a:t>
          </a:r>
          <a:endParaRPr lang="en-US" sz="900" kern="1200" dirty="0"/>
        </a:p>
      </dsp:txBody>
      <dsp:txXfrm>
        <a:off x="4449224" y="3775935"/>
        <a:ext cx="2180147" cy="1034129"/>
      </dsp:txXfrm>
    </dsp:sp>
    <dsp:sp modelId="{860FDF75-A3B6-B24A-9071-38BCFC179801}">
      <dsp:nvSpPr>
        <dsp:cNvPr id="0" name=""/>
        <dsp:cNvSpPr/>
      </dsp:nvSpPr>
      <dsp:spPr>
        <a:xfrm>
          <a:off x="2245664" y="4959918"/>
          <a:ext cx="2292035" cy="1146017"/>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kern="1200" dirty="0"/>
            <a:t>Both are helpful. I like online because my schedule is very hectic and it was nice to still get help from home.</a:t>
          </a:r>
        </a:p>
      </dsp:txBody>
      <dsp:txXfrm>
        <a:off x="2301608" y="5015862"/>
        <a:ext cx="2180147" cy="1034129"/>
      </dsp:txXfrm>
    </dsp:sp>
    <dsp:sp modelId="{FE67B0C1-B068-6440-AF4F-EDAE7ABDDB5F}">
      <dsp:nvSpPr>
        <dsp:cNvPr id="0" name=""/>
        <dsp:cNvSpPr/>
      </dsp:nvSpPr>
      <dsp:spPr>
        <a:xfrm>
          <a:off x="98047" y="3719991"/>
          <a:ext cx="2292035" cy="1146017"/>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Yes. The facilitator gave me step by step instructions, and answered my questions in details. Far exceeded my expectation.</a:t>
          </a:r>
          <a:endParaRPr lang="en-US" sz="900" kern="1200" dirty="0"/>
        </a:p>
      </dsp:txBody>
      <dsp:txXfrm>
        <a:off x="153991" y="3775935"/>
        <a:ext cx="2180147" cy="1034129"/>
      </dsp:txXfrm>
    </dsp:sp>
    <dsp:sp modelId="{D811DD56-1F13-ED4C-B738-2B1850864967}">
      <dsp:nvSpPr>
        <dsp:cNvPr id="0" name=""/>
        <dsp:cNvSpPr/>
      </dsp:nvSpPr>
      <dsp:spPr>
        <a:xfrm>
          <a:off x="98047" y="1240137"/>
          <a:ext cx="2292035" cy="1146017"/>
        </a:xfrm>
        <a:prstGeom prst="round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This is great! Don't stop having these!</a:t>
          </a:r>
          <a:endParaRPr lang="en-US" sz="900" kern="1200" dirty="0"/>
        </a:p>
      </dsp:txBody>
      <dsp:txXfrm>
        <a:off x="153991" y="1296081"/>
        <a:ext cx="2180147" cy="10341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EE7A0-1ED3-E040-83DF-1A189DDE1E7F}">
      <dsp:nvSpPr>
        <dsp:cNvPr id="0" name=""/>
        <dsp:cNvSpPr/>
      </dsp:nvSpPr>
      <dsp:spPr>
        <a:xfrm rot="10800000">
          <a:off x="2351675" y="664"/>
          <a:ext cx="7248352" cy="2103848"/>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739" tIns="125730" rIns="234696" bIns="125730" numCol="1" spcCol="1270" anchor="ctr" anchorCtr="0">
          <a:noAutofit/>
        </a:bodyPr>
        <a:lstStyle/>
        <a:p>
          <a:pPr lvl="0" algn="ctr" defTabSz="1466850">
            <a:lnSpc>
              <a:spcPct val="90000"/>
            </a:lnSpc>
            <a:spcBef>
              <a:spcPct val="0"/>
            </a:spcBef>
            <a:spcAft>
              <a:spcPct val="35000"/>
            </a:spcAft>
          </a:pPr>
          <a:r>
            <a:rPr lang="en-US" sz="3300" kern="1200" dirty="0"/>
            <a:t>83% felt more prepared with filing their court forms because they participated in a webinar</a:t>
          </a:r>
          <a:endParaRPr lang="en-US" sz="3300" b="1" kern="1200" dirty="0"/>
        </a:p>
      </dsp:txBody>
      <dsp:txXfrm rot="10800000">
        <a:off x="2877637" y="664"/>
        <a:ext cx="6722390" cy="2103848"/>
      </dsp:txXfrm>
    </dsp:sp>
    <dsp:sp modelId="{FC91CCAA-8CF6-BF41-AFF2-9882485063AD}">
      <dsp:nvSpPr>
        <dsp:cNvPr id="0" name=""/>
        <dsp:cNvSpPr/>
      </dsp:nvSpPr>
      <dsp:spPr>
        <a:xfrm>
          <a:off x="1299750" y="664"/>
          <a:ext cx="2103848" cy="2103848"/>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EBBC0-673E-9B42-8A3B-E7FAA6382606}">
      <dsp:nvSpPr>
        <dsp:cNvPr id="0" name=""/>
        <dsp:cNvSpPr/>
      </dsp:nvSpPr>
      <dsp:spPr>
        <a:xfrm rot="10800000">
          <a:off x="2351675" y="2732528"/>
          <a:ext cx="7248352" cy="2103848"/>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739"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91% </a:t>
          </a:r>
          <a:r>
            <a:rPr lang="en-US" sz="3300" kern="1200" dirty="0"/>
            <a:t>felt more prepared for their court hearing because they participated in a webinar</a:t>
          </a:r>
          <a:endParaRPr lang="en-US" sz="3300" b="1" kern="1200" dirty="0"/>
        </a:p>
      </dsp:txBody>
      <dsp:txXfrm rot="10800000">
        <a:off x="2877637" y="2732528"/>
        <a:ext cx="6722390" cy="2103848"/>
      </dsp:txXfrm>
    </dsp:sp>
    <dsp:sp modelId="{2A242935-CA3D-C446-911C-DE91A660A6D2}">
      <dsp:nvSpPr>
        <dsp:cNvPr id="0" name=""/>
        <dsp:cNvSpPr/>
      </dsp:nvSpPr>
      <dsp:spPr>
        <a:xfrm>
          <a:off x="1299750" y="2732528"/>
          <a:ext cx="2103848" cy="2103848"/>
        </a:xfrm>
        <a:prstGeom prst="ellipse">
          <a:avLst/>
        </a:prstGeom>
        <a:blipFill dpi="0" rotWithShape="1">
          <a:blip xmlns:r="http://schemas.openxmlformats.org/officeDocument/2006/relationships" r:embed="rId1"/>
          <a:srcRect/>
          <a:stretch>
            <a:fillRect l="-44000" r="-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0.39157</cdr:x>
      <cdr:y>0.16911</cdr:y>
    </cdr:from>
    <cdr:to>
      <cdr:x>0.48117</cdr:x>
      <cdr:y>0.35259</cdr:y>
    </cdr:to>
    <cdr:sp macro="" textlink="">
      <cdr:nvSpPr>
        <cdr:cNvPr id="2" name="TextBox 1"/>
        <cdr:cNvSpPr txBox="1"/>
      </cdr:nvSpPr>
      <cdr:spPr>
        <a:xfrm xmlns:a="http://schemas.openxmlformats.org/drawingml/2006/main">
          <a:off x="3995871" y="8427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E7653A-62F7-456A-8DBD-04556F6436F9}" type="datetimeFigureOut">
              <a:rPr lang="en-US" smtClean="0"/>
              <a:t>7/14/2020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BBBFD6F-AC54-4FE9-B501-632CB4C873E7}" type="slidenum">
              <a:rPr lang="en-US" smtClean="0"/>
              <a:t>‹#›</a:t>
            </a:fld>
            <a:endParaRPr lang="en-US"/>
          </a:p>
        </p:txBody>
      </p:sp>
    </p:spTree>
    <p:extLst>
      <p:ext uri="{BB962C8B-B14F-4D97-AF65-F5344CB8AC3E}">
        <p14:creationId xmlns:p14="http://schemas.microsoft.com/office/powerpoint/2010/main" val="35841705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7/14/2020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DG9dXH6SgFqmpeu86" TargetMode="External"/><Relationship Id="rId2" Type="http://schemas.openxmlformats.org/officeDocument/2006/relationships/hyperlink" Target="https://calendly.com/vcselfhelpcenter" TargetMode="External"/><Relationship Id="rId1" Type="http://schemas.openxmlformats.org/officeDocument/2006/relationships/slideLayout" Target="../slideLayouts/slideLayout2.xml"/><Relationship Id="rId6" Type="http://schemas.openxmlformats.org/officeDocument/2006/relationships/hyperlink" Target="https://www.vyond.com/" TargetMode="External"/><Relationship Id="rId5" Type="http://schemas.openxmlformats.org/officeDocument/2006/relationships/hyperlink" Target="https://zoom.us/j/9233414675" TargetMode="External"/><Relationship Id="rId4" Type="http://schemas.openxmlformats.org/officeDocument/2006/relationships/hyperlink" Target="https://zoom.us/j/6876882129"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Alfonso.Martinez@ventura.courts.c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C5328E-8946-9740-A2C5-14B661F3E647}"/>
              </a:ext>
            </a:extLst>
          </p:cNvPr>
          <p:cNvPicPr>
            <a:picLocks noChangeAspect="1"/>
          </p:cNvPicPr>
          <p:nvPr/>
        </p:nvPicPr>
        <p:blipFill rotWithShape="1">
          <a:blip r:embed="rId2">
            <a:duotone>
              <a:prstClr val="black"/>
              <a:schemeClr val="accent5">
                <a:tint val="45000"/>
                <a:satMod val="400000"/>
              </a:schemeClr>
            </a:duotone>
            <a:alphaModFix amt="25000"/>
          </a:blip>
          <a:srcRect t="9091" r="21212"/>
          <a:stretch/>
        </p:blipFill>
        <p:spPr>
          <a:xfrm>
            <a:off x="20" y="23160"/>
            <a:ext cx="12191980" cy="6857990"/>
          </a:xfrm>
          <a:prstGeom prst="rect">
            <a:avLst/>
          </a:prstGeom>
        </p:spPr>
      </p:pic>
      <p:sp>
        <p:nvSpPr>
          <p:cNvPr id="2" name="Title 1">
            <a:extLst>
              <a:ext uri="{FF2B5EF4-FFF2-40B4-BE49-F238E27FC236}">
                <a16:creationId xmlns:a16="http://schemas.microsoft.com/office/drawing/2014/main" id="{3EE28469-ACCD-6940-A088-1FC8767466F7}"/>
              </a:ext>
            </a:extLst>
          </p:cNvPr>
          <p:cNvSpPr>
            <a:spLocks noGrp="1"/>
          </p:cNvSpPr>
          <p:nvPr>
            <p:ph type="ctrTitle"/>
          </p:nvPr>
        </p:nvSpPr>
        <p:spPr>
          <a:xfrm>
            <a:off x="1154954" y="1447800"/>
            <a:ext cx="9868645" cy="3329581"/>
          </a:xfrm>
        </p:spPr>
        <p:txBody>
          <a:bodyPr>
            <a:normAutofit fontScale="90000"/>
          </a:bodyPr>
          <a:lstStyle/>
          <a:p>
            <a:pPr>
              <a:lnSpc>
                <a:spcPct val="90000"/>
              </a:lnSpc>
            </a:pPr>
            <a:r>
              <a:rPr lang="en-US" b="1" dirty="0" smtClean="0">
                <a:solidFill>
                  <a:schemeClr val="tx1"/>
                </a:solidFill>
              </a:rPr>
              <a:t>LEGAL SELF-HELP WEBINARS</a:t>
            </a:r>
            <a:r>
              <a:rPr lang="en-US" b="1" dirty="0">
                <a:solidFill>
                  <a:schemeClr val="tx1"/>
                </a:solidFill>
              </a:rPr>
              <a:t> </a:t>
            </a:r>
            <a:r>
              <a:rPr lang="en-US" b="1" dirty="0" smtClean="0">
                <a:solidFill>
                  <a:schemeClr val="tx1"/>
                </a:solidFill>
              </a:rPr>
              <a:t>FISCAL YEAR </a:t>
            </a:r>
            <a:br>
              <a:rPr lang="en-US" b="1" dirty="0" smtClean="0">
                <a:solidFill>
                  <a:schemeClr val="tx1"/>
                </a:solidFill>
              </a:rPr>
            </a:br>
            <a:r>
              <a:rPr lang="en-US" b="1" dirty="0" smtClean="0">
                <a:solidFill>
                  <a:schemeClr val="tx1"/>
                </a:solidFill>
              </a:rPr>
              <a:t>SNAPSHOT</a:t>
            </a:r>
            <a:endParaRPr lang="en-US" b="1" dirty="0">
              <a:solidFill>
                <a:schemeClr val="tx1"/>
              </a:solidFill>
            </a:endParaRPr>
          </a:p>
        </p:txBody>
      </p:sp>
      <p:sp>
        <p:nvSpPr>
          <p:cNvPr id="3" name="Subtitle 2">
            <a:extLst>
              <a:ext uri="{FF2B5EF4-FFF2-40B4-BE49-F238E27FC236}">
                <a16:creationId xmlns:a16="http://schemas.microsoft.com/office/drawing/2014/main" id="{AAA60224-E403-774E-A146-07112D9191D3}"/>
              </a:ext>
            </a:extLst>
          </p:cNvPr>
          <p:cNvSpPr>
            <a:spLocks noGrp="1"/>
          </p:cNvSpPr>
          <p:nvPr>
            <p:ph type="subTitle" idx="1"/>
          </p:nvPr>
        </p:nvSpPr>
        <p:spPr>
          <a:xfrm>
            <a:off x="1154955" y="4777380"/>
            <a:ext cx="8825658" cy="861420"/>
          </a:xfrm>
        </p:spPr>
        <p:txBody>
          <a:bodyPr>
            <a:normAutofit/>
          </a:bodyPr>
          <a:lstStyle/>
          <a:p>
            <a:r>
              <a:rPr lang="en-US" b="1" dirty="0" smtClean="0">
                <a:solidFill>
                  <a:schemeClr val="tx1"/>
                </a:solidFill>
              </a:rPr>
              <a:t>2018-2019 fiscal year statistical data</a:t>
            </a:r>
            <a:endParaRPr lang="en-US" b="1" dirty="0">
              <a:solidFill>
                <a:schemeClr val="tx1"/>
              </a:solidFill>
            </a:endParaRPr>
          </a:p>
          <a:p>
            <a:r>
              <a:rPr lang="en-US" dirty="0" smtClean="0"/>
              <a:t>VENTURA SUPERIOR COURT </a:t>
            </a:r>
            <a:endParaRPr lang="en-US" dirty="0"/>
          </a:p>
        </p:txBody>
      </p:sp>
      <p:sp>
        <p:nvSpPr>
          <p:cNvPr id="14" name="Rectangle 9">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899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C5328E-8946-9740-A2C5-14B661F3E647}"/>
              </a:ext>
            </a:extLst>
          </p:cNvPr>
          <p:cNvPicPr>
            <a:picLocks noChangeAspect="1"/>
          </p:cNvPicPr>
          <p:nvPr/>
        </p:nvPicPr>
        <p:blipFill rotWithShape="1">
          <a:blip r:embed="rId2">
            <a:duotone>
              <a:prstClr val="black"/>
              <a:schemeClr val="accent5">
                <a:tint val="45000"/>
                <a:satMod val="400000"/>
              </a:schemeClr>
            </a:duotone>
            <a:alphaModFix amt="25000"/>
          </a:blip>
          <a:srcRect t="9091" r="21212"/>
          <a:stretch/>
        </p:blipFill>
        <p:spPr>
          <a:xfrm>
            <a:off x="20" y="23160"/>
            <a:ext cx="12191980" cy="6857990"/>
          </a:xfrm>
          <a:prstGeom prst="rect">
            <a:avLst/>
          </a:prstGeom>
        </p:spPr>
      </p:pic>
      <p:sp>
        <p:nvSpPr>
          <p:cNvPr id="2" name="Title 1">
            <a:extLst>
              <a:ext uri="{FF2B5EF4-FFF2-40B4-BE49-F238E27FC236}">
                <a16:creationId xmlns:a16="http://schemas.microsoft.com/office/drawing/2014/main" id="{3EE28469-ACCD-6940-A088-1FC8767466F7}"/>
              </a:ext>
            </a:extLst>
          </p:cNvPr>
          <p:cNvSpPr>
            <a:spLocks noGrp="1"/>
          </p:cNvSpPr>
          <p:nvPr>
            <p:ph type="ctrTitle"/>
          </p:nvPr>
        </p:nvSpPr>
        <p:spPr>
          <a:xfrm>
            <a:off x="1154955" y="1447800"/>
            <a:ext cx="8825658" cy="3329581"/>
          </a:xfrm>
        </p:spPr>
        <p:txBody>
          <a:bodyPr>
            <a:normAutofit/>
          </a:bodyPr>
          <a:lstStyle/>
          <a:p>
            <a:pPr>
              <a:lnSpc>
                <a:spcPct val="90000"/>
              </a:lnSpc>
            </a:pPr>
            <a:r>
              <a:rPr lang="en-US" b="1" dirty="0">
                <a:solidFill>
                  <a:schemeClr val="tx1"/>
                </a:solidFill>
              </a:rPr>
              <a:t>WEBINAR FEEDBACK</a:t>
            </a:r>
          </a:p>
        </p:txBody>
      </p:sp>
      <p:sp>
        <p:nvSpPr>
          <p:cNvPr id="3" name="Subtitle 2">
            <a:extLst>
              <a:ext uri="{FF2B5EF4-FFF2-40B4-BE49-F238E27FC236}">
                <a16:creationId xmlns:a16="http://schemas.microsoft.com/office/drawing/2014/main" id="{AAA60224-E403-774E-A146-07112D9191D3}"/>
              </a:ext>
            </a:extLst>
          </p:cNvPr>
          <p:cNvSpPr>
            <a:spLocks noGrp="1"/>
          </p:cNvSpPr>
          <p:nvPr>
            <p:ph type="subTitle" idx="1"/>
          </p:nvPr>
        </p:nvSpPr>
        <p:spPr>
          <a:xfrm>
            <a:off x="1154955" y="4777380"/>
            <a:ext cx="8825658" cy="861420"/>
          </a:xfrm>
        </p:spPr>
        <p:txBody>
          <a:bodyPr>
            <a:normAutofit/>
          </a:bodyPr>
          <a:lstStyle/>
          <a:p>
            <a:r>
              <a:rPr lang="en-US" b="1" dirty="0">
                <a:solidFill>
                  <a:schemeClr val="tx1"/>
                </a:solidFill>
              </a:rPr>
              <a:t>Statistical data to improve webinar services</a:t>
            </a:r>
          </a:p>
          <a:p>
            <a:endParaRPr lang="en-US" dirty="0"/>
          </a:p>
        </p:txBody>
      </p:sp>
      <p:sp>
        <p:nvSpPr>
          <p:cNvPr id="14" name="Rectangle 9">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703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orms response chart. Question title: How satisfied were you with:. Number of responses: .">
            <a:extLst>
              <a:ext uri="{FF2B5EF4-FFF2-40B4-BE49-F238E27FC236}">
                <a16:creationId xmlns:a16="http://schemas.microsoft.com/office/drawing/2014/main" id="{BE86D4C3-A315-C34B-B2F1-B2F935A02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6" y="1253602"/>
            <a:ext cx="12122567" cy="54519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1D0647A-5F88-3A41-8497-C9B563CCD677}"/>
              </a:ext>
            </a:extLst>
          </p:cNvPr>
          <p:cNvSpPr>
            <a:spLocks noGrp="1"/>
          </p:cNvSpPr>
          <p:nvPr>
            <p:ph type="title"/>
          </p:nvPr>
        </p:nvSpPr>
        <p:spPr>
          <a:xfrm>
            <a:off x="673449" y="182653"/>
            <a:ext cx="9404723" cy="1400530"/>
          </a:xfrm>
        </p:spPr>
        <p:txBody>
          <a:bodyPr/>
          <a:lstStyle/>
          <a:p>
            <a:r>
              <a:rPr lang="en-US" b="1" dirty="0"/>
              <a:t>WEBINAR FEEDBACK</a:t>
            </a:r>
          </a:p>
        </p:txBody>
      </p:sp>
      <p:sp>
        <p:nvSpPr>
          <p:cNvPr id="7" name="Text Placeholder 2">
            <a:extLst>
              <a:ext uri="{FF2B5EF4-FFF2-40B4-BE49-F238E27FC236}">
                <a16:creationId xmlns:a16="http://schemas.microsoft.com/office/drawing/2014/main" id="{998BE87F-F14A-2442-8483-FC11D25DD65A}"/>
              </a:ext>
            </a:extLst>
          </p:cNvPr>
          <p:cNvSpPr txBox="1">
            <a:spLocks/>
          </p:cNvSpPr>
          <p:nvPr/>
        </p:nvSpPr>
        <p:spPr>
          <a:xfrm>
            <a:off x="740992" y="773044"/>
            <a:ext cx="882565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dirty="0">
                <a:solidFill>
                  <a:schemeClr val="bg2">
                    <a:lumMod val="40000"/>
                    <a:lumOff val="60000"/>
                  </a:schemeClr>
                </a:solidFill>
              </a:rPr>
              <a:t>IMMEDIATELY FOLLOWING WEBINAR</a:t>
            </a:r>
          </a:p>
        </p:txBody>
      </p:sp>
      <p:sp>
        <p:nvSpPr>
          <p:cNvPr id="9" name="TextBox 8"/>
          <p:cNvSpPr txBox="1"/>
          <p:nvPr/>
        </p:nvSpPr>
        <p:spPr>
          <a:xfrm>
            <a:off x="673449" y="2654132"/>
            <a:ext cx="1397755" cy="307777"/>
          </a:xfrm>
          <a:prstGeom prst="rect">
            <a:avLst/>
          </a:prstGeom>
          <a:noFill/>
        </p:spPr>
        <p:txBody>
          <a:bodyPr wrap="none" rtlCol="0">
            <a:spAutoFit/>
          </a:bodyPr>
          <a:lstStyle/>
          <a:p>
            <a:r>
              <a:rPr lang="en-US" sz="1400" b="1" dirty="0">
                <a:solidFill>
                  <a:schemeClr val="bg1"/>
                </a:solidFill>
                <a:latin typeface="Calibri" pitchFamily="34" charset="0"/>
              </a:rPr>
              <a:t>Very dissatisfied</a:t>
            </a:r>
          </a:p>
        </p:txBody>
      </p:sp>
      <p:sp>
        <p:nvSpPr>
          <p:cNvPr id="6" name="TextBox 5"/>
          <p:cNvSpPr txBox="1"/>
          <p:nvPr/>
        </p:nvSpPr>
        <p:spPr>
          <a:xfrm>
            <a:off x="3867200" y="2654132"/>
            <a:ext cx="1327158" cy="338554"/>
          </a:xfrm>
          <a:prstGeom prst="rect">
            <a:avLst/>
          </a:prstGeom>
          <a:noFill/>
        </p:spPr>
        <p:txBody>
          <a:bodyPr wrap="none" rtlCol="0">
            <a:spAutoFit/>
          </a:bodyPr>
          <a:lstStyle/>
          <a:p>
            <a:r>
              <a:rPr lang="en-US" sz="1600" b="1" dirty="0">
                <a:solidFill>
                  <a:schemeClr val="bg1"/>
                </a:solidFill>
                <a:latin typeface="Calibri" pitchFamily="34" charset="0"/>
              </a:rPr>
              <a:t>Very satisfied</a:t>
            </a:r>
          </a:p>
        </p:txBody>
      </p:sp>
    </p:spTree>
    <p:extLst>
      <p:ext uri="{BB962C8B-B14F-4D97-AF65-F5344CB8AC3E}">
        <p14:creationId xmlns:p14="http://schemas.microsoft.com/office/powerpoint/2010/main" val="200009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A83C-4254-8B4C-91CE-AB4B37452E98}"/>
              </a:ext>
            </a:extLst>
          </p:cNvPr>
          <p:cNvSpPr>
            <a:spLocks noGrp="1"/>
          </p:cNvSpPr>
          <p:nvPr>
            <p:ph type="title"/>
          </p:nvPr>
        </p:nvSpPr>
        <p:spPr/>
        <p:txBody>
          <a:bodyPr/>
          <a:lstStyle/>
          <a:p>
            <a:r>
              <a:rPr lang="en-US" b="1" dirty="0"/>
              <a:t>Have you ever received assistance at a Ventura Self-Help Center?</a:t>
            </a:r>
          </a:p>
        </p:txBody>
      </p:sp>
      <p:graphicFrame>
        <p:nvGraphicFramePr>
          <p:cNvPr id="4" name="Content Placeholder 5">
            <a:extLst>
              <a:ext uri="{FF2B5EF4-FFF2-40B4-BE49-F238E27FC236}">
                <a16:creationId xmlns:a16="http://schemas.microsoft.com/office/drawing/2014/main" id="{E0C24CBB-C1D9-CF45-BC71-D1351E66D9C6}"/>
              </a:ext>
            </a:extLst>
          </p:cNvPr>
          <p:cNvGraphicFramePr>
            <a:graphicFrameLocks noGrp="1"/>
          </p:cNvGraphicFramePr>
          <p:nvPr>
            <p:ph idx="1"/>
            <p:extLst>
              <p:ext uri="{D42A27DB-BD31-4B8C-83A1-F6EECF244321}">
                <p14:modId xmlns:p14="http://schemas.microsoft.com/office/powerpoint/2010/main" val="3863570243"/>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522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304B-06B1-9449-9136-00AA9085D850}"/>
              </a:ext>
            </a:extLst>
          </p:cNvPr>
          <p:cNvSpPr>
            <a:spLocks noGrp="1"/>
          </p:cNvSpPr>
          <p:nvPr>
            <p:ph type="title"/>
          </p:nvPr>
        </p:nvSpPr>
        <p:spPr/>
        <p:txBody>
          <a:bodyPr/>
          <a:lstStyle/>
          <a:p>
            <a:r>
              <a:rPr lang="en-US" b="1" dirty="0"/>
              <a:t>How did you hear about our webinars? </a:t>
            </a:r>
          </a:p>
        </p:txBody>
      </p:sp>
      <p:graphicFrame>
        <p:nvGraphicFramePr>
          <p:cNvPr id="4" name="Content Placeholder 5">
            <a:extLst>
              <a:ext uri="{FF2B5EF4-FFF2-40B4-BE49-F238E27FC236}">
                <a16:creationId xmlns:a16="http://schemas.microsoft.com/office/drawing/2014/main" id="{9CF5C985-102B-C745-91C3-463522B2F4D5}"/>
              </a:ext>
            </a:extLst>
          </p:cNvPr>
          <p:cNvGraphicFramePr>
            <a:graphicFrameLocks noGrp="1"/>
          </p:cNvGraphicFramePr>
          <p:nvPr>
            <p:ph idx="1"/>
            <p:extLst>
              <p:ext uri="{D42A27DB-BD31-4B8C-83A1-F6EECF244321}">
                <p14:modId xmlns:p14="http://schemas.microsoft.com/office/powerpoint/2010/main" val="4008999060"/>
              </p:ext>
            </p:extLst>
          </p:nvPr>
        </p:nvGraphicFramePr>
        <p:xfrm>
          <a:off x="646112" y="1853248"/>
          <a:ext cx="11042968" cy="4395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551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A83C-4254-8B4C-91CE-AB4B37452E98}"/>
              </a:ext>
            </a:extLst>
          </p:cNvPr>
          <p:cNvSpPr>
            <a:spLocks noGrp="1"/>
          </p:cNvSpPr>
          <p:nvPr>
            <p:ph type="title"/>
          </p:nvPr>
        </p:nvSpPr>
        <p:spPr/>
        <p:txBody>
          <a:bodyPr/>
          <a:lstStyle/>
          <a:p>
            <a:r>
              <a:rPr lang="en-US" b="1" dirty="0"/>
              <a:t>Do you prefer self-help assistance online or in person?</a:t>
            </a:r>
          </a:p>
        </p:txBody>
      </p:sp>
      <p:graphicFrame>
        <p:nvGraphicFramePr>
          <p:cNvPr id="4" name="Content Placeholder 5">
            <a:extLst>
              <a:ext uri="{FF2B5EF4-FFF2-40B4-BE49-F238E27FC236}">
                <a16:creationId xmlns:a16="http://schemas.microsoft.com/office/drawing/2014/main" id="{E0C24CBB-C1D9-CF45-BC71-D1351E66D9C6}"/>
              </a:ext>
            </a:extLst>
          </p:cNvPr>
          <p:cNvGraphicFramePr>
            <a:graphicFrameLocks noGrp="1"/>
          </p:cNvGraphicFramePr>
          <p:nvPr>
            <p:ph idx="1"/>
            <p:extLst>
              <p:ext uri="{D42A27DB-BD31-4B8C-83A1-F6EECF244321}">
                <p14:modId xmlns:p14="http://schemas.microsoft.com/office/powerpoint/2010/main" val="1306139502"/>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97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62FC-6322-B94B-94FD-202708CA7245}"/>
              </a:ext>
            </a:extLst>
          </p:cNvPr>
          <p:cNvSpPr>
            <a:spLocks noGrp="1"/>
          </p:cNvSpPr>
          <p:nvPr>
            <p:ph type="title"/>
          </p:nvPr>
        </p:nvSpPr>
        <p:spPr>
          <a:xfrm>
            <a:off x="646111" y="452718"/>
            <a:ext cx="9404723" cy="1400530"/>
          </a:xfrm>
        </p:spPr>
        <p:txBody>
          <a:bodyPr/>
          <a:lstStyle/>
          <a:p>
            <a:r>
              <a:rPr lang="en-US" b="1" dirty="0"/>
              <a:t>WEBINAR </a:t>
            </a:r>
            <a:r>
              <a:rPr lang="en-US" b="1" dirty="0" smtClean="0"/>
              <a:t>FEEDACK</a:t>
            </a:r>
            <a:endParaRPr lang="en-US" b="1" dirty="0"/>
          </a:p>
        </p:txBody>
      </p:sp>
      <p:graphicFrame>
        <p:nvGraphicFramePr>
          <p:cNvPr id="5" name="Content Placeholder 4">
            <a:extLst>
              <a:ext uri="{FF2B5EF4-FFF2-40B4-BE49-F238E27FC236}">
                <a16:creationId xmlns:a16="http://schemas.microsoft.com/office/drawing/2014/main" id="{6FFE98B2-7E4C-6E4C-97DA-39A9A9A71948}"/>
              </a:ext>
            </a:extLst>
          </p:cNvPr>
          <p:cNvGraphicFramePr>
            <a:graphicFrameLocks noGrp="1"/>
          </p:cNvGraphicFramePr>
          <p:nvPr>
            <p:ph idx="1"/>
            <p:extLst>
              <p:ext uri="{D42A27DB-BD31-4B8C-83A1-F6EECF244321}">
                <p14:modId xmlns:p14="http://schemas.microsoft.com/office/powerpoint/2010/main" val="96177062"/>
              </p:ext>
            </p:extLst>
          </p:nvPr>
        </p:nvGraphicFramePr>
        <p:xfrm>
          <a:off x="1523205" y="1853248"/>
          <a:ext cx="9145589" cy="4837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2">
            <a:extLst>
              <a:ext uri="{FF2B5EF4-FFF2-40B4-BE49-F238E27FC236}">
                <a16:creationId xmlns:a16="http://schemas.microsoft.com/office/drawing/2014/main" id="{8DA3DBFF-D4C6-7540-AD05-5D1749DF6A49}"/>
              </a:ext>
            </a:extLst>
          </p:cNvPr>
          <p:cNvSpPr txBox="1">
            <a:spLocks/>
          </p:cNvSpPr>
          <p:nvPr/>
        </p:nvSpPr>
        <p:spPr>
          <a:xfrm>
            <a:off x="786820" y="1152983"/>
            <a:ext cx="882565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dirty="0" smtClean="0">
                <a:solidFill>
                  <a:schemeClr val="bg2">
                    <a:lumMod val="40000"/>
                    <a:lumOff val="60000"/>
                  </a:schemeClr>
                </a:solidFill>
              </a:rPr>
              <a:t>COMPARING WALK-IN SERVICES AND WEBINARS</a:t>
            </a:r>
            <a:endParaRPr lang="en-US" sz="2400" dirty="0">
              <a:solidFill>
                <a:schemeClr val="bg2">
                  <a:lumMod val="40000"/>
                  <a:lumOff val="60000"/>
                </a:schemeClr>
              </a:solidFill>
            </a:endParaRPr>
          </a:p>
        </p:txBody>
      </p:sp>
    </p:spTree>
    <p:extLst>
      <p:ext uri="{BB962C8B-B14F-4D97-AF65-F5344CB8AC3E}">
        <p14:creationId xmlns:p14="http://schemas.microsoft.com/office/powerpoint/2010/main" val="335230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B960-CDE8-CA41-9D3E-8BC042A2A7A8}"/>
              </a:ext>
            </a:extLst>
          </p:cNvPr>
          <p:cNvSpPr>
            <a:spLocks noGrp="1"/>
          </p:cNvSpPr>
          <p:nvPr>
            <p:ph type="title"/>
          </p:nvPr>
        </p:nvSpPr>
        <p:spPr>
          <a:xfrm>
            <a:off x="238540" y="1012004"/>
            <a:ext cx="4800820" cy="4795408"/>
          </a:xfrm>
        </p:spPr>
        <p:txBody>
          <a:bodyPr>
            <a:normAutofit/>
          </a:bodyPr>
          <a:lstStyle/>
          <a:p>
            <a:r>
              <a:rPr lang="en-US" sz="4800" b="1" dirty="0">
                <a:solidFill>
                  <a:schemeClr val="tx1"/>
                </a:solidFill>
              </a:rPr>
              <a:t>Did the webinar meet your expectations?</a:t>
            </a:r>
          </a:p>
        </p:txBody>
      </p:sp>
      <p:graphicFrame>
        <p:nvGraphicFramePr>
          <p:cNvPr id="12" name="Content Placeholder 2">
            <a:extLst>
              <a:ext uri="{FF2B5EF4-FFF2-40B4-BE49-F238E27FC236}">
                <a16:creationId xmlns:a16="http://schemas.microsoft.com/office/drawing/2014/main" id="{4BBB9C8F-DD80-4C10-98BD-09A709683401}"/>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09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B960-CDE8-CA41-9D3E-8BC042A2A7A8}"/>
              </a:ext>
            </a:extLst>
          </p:cNvPr>
          <p:cNvSpPr>
            <a:spLocks noGrp="1"/>
          </p:cNvSpPr>
          <p:nvPr>
            <p:ph type="title"/>
          </p:nvPr>
        </p:nvSpPr>
        <p:spPr>
          <a:xfrm>
            <a:off x="238540" y="1012004"/>
            <a:ext cx="4435060" cy="4795408"/>
          </a:xfrm>
        </p:spPr>
        <p:txBody>
          <a:bodyPr>
            <a:normAutofit/>
          </a:bodyPr>
          <a:lstStyle/>
          <a:p>
            <a:r>
              <a:rPr lang="en-US" sz="4800" b="1" dirty="0">
                <a:solidFill>
                  <a:schemeClr val="tx1"/>
                </a:solidFill>
              </a:rPr>
              <a:t>Did the webinar meet your expectations?</a:t>
            </a:r>
          </a:p>
        </p:txBody>
      </p:sp>
      <p:graphicFrame>
        <p:nvGraphicFramePr>
          <p:cNvPr id="12" name="Content Placeholder 2">
            <a:extLst>
              <a:ext uri="{FF2B5EF4-FFF2-40B4-BE49-F238E27FC236}">
                <a16:creationId xmlns:a16="http://schemas.microsoft.com/office/drawing/2014/main" id="{4BBB9C8F-DD80-4C10-98BD-09A709683401}"/>
              </a:ext>
            </a:extLst>
          </p:cNvPr>
          <p:cNvGraphicFramePr>
            <a:graphicFrameLocks noGrp="1"/>
          </p:cNvGraphicFramePr>
          <p:nvPr>
            <p:ph idx="1"/>
            <p:extLst/>
          </p:nvPr>
        </p:nvGraphicFramePr>
        <p:xfrm>
          <a:off x="4924540" y="470924"/>
          <a:ext cx="6783364" cy="6106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314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62FC-6322-B94B-94FD-202708CA7245}"/>
              </a:ext>
            </a:extLst>
          </p:cNvPr>
          <p:cNvSpPr>
            <a:spLocks noGrp="1"/>
          </p:cNvSpPr>
          <p:nvPr>
            <p:ph type="title"/>
          </p:nvPr>
        </p:nvSpPr>
        <p:spPr/>
        <p:txBody>
          <a:bodyPr/>
          <a:lstStyle/>
          <a:p>
            <a:r>
              <a:rPr lang="en-US" b="1" dirty="0" smtClean="0"/>
              <a:t>AFTER PARTICIPATION FEEDBACK</a:t>
            </a:r>
            <a:endParaRPr lang="en-US" b="1" dirty="0"/>
          </a:p>
        </p:txBody>
      </p:sp>
      <p:graphicFrame>
        <p:nvGraphicFramePr>
          <p:cNvPr id="4" name="Content Placeholder 3">
            <a:extLst>
              <a:ext uri="{FF2B5EF4-FFF2-40B4-BE49-F238E27FC236}">
                <a16:creationId xmlns:a16="http://schemas.microsoft.com/office/drawing/2014/main" id="{AEFD8934-A05F-2943-84E8-A79640545F7B}"/>
              </a:ext>
            </a:extLst>
          </p:cNvPr>
          <p:cNvGraphicFramePr>
            <a:graphicFrameLocks noGrp="1"/>
          </p:cNvGraphicFramePr>
          <p:nvPr>
            <p:ph idx="1"/>
            <p:extLst>
              <p:ext uri="{D42A27DB-BD31-4B8C-83A1-F6EECF244321}">
                <p14:modId xmlns:p14="http://schemas.microsoft.com/office/powerpoint/2010/main" val="3208415676"/>
              </p:ext>
            </p:extLst>
          </p:nvPr>
        </p:nvGraphicFramePr>
        <p:xfrm>
          <a:off x="351165" y="1768152"/>
          <a:ext cx="10899778" cy="4837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2">
            <a:extLst>
              <a:ext uri="{FF2B5EF4-FFF2-40B4-BE49-F238E27FC236}">
                <a16:creationId xmlns:a16="http://schemas.microsoft.com/office/drawing/2014/main" id="{8DB0639F-CFB2-CC49-B188-86A77AA432D4}"/>
              </a:ext>
            </a:extLst>
          </p:cNvPr>
          <p:cNvSpPr txBox="1">
            <a:spLocks/>
          </p:cNvSpPr>
          <p:nvPr/>
        </p:nvSpPr>
        <p:spPr>
          <a:xfrm>
            <a:off x="646111" y="1152983"/>
            <a:ext cx="882565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dirty="0" smtClean="0">
                <a:solidFill>
                  <a:schemeClr val="bg2">
                    <a:lumMod val="40000"/>
                    <a:lumOff val="60000"/>
                  </a:schemeClr>
                </a:solidFill>
              </a:rPr>
              <a:t>SIX WEEKS AFTER WEBINAR PARTICIPATION</a:t>
            </a:r>
            <a:endParaRPr lang="en-US" sz="2400" dirty="0">
              <a:solidFill>
                <a:schemeClr val="bg2">
                  <a:lumMod val="40000"/>
                  <a:lumOff val="60000"/>
                </a:schemeClr>
              </a:solidFill>
            </a:endParaRPr>
          </a:p>
        </p:txBody>
      </p:sp>
    </p:spTree>
    <p:extLst>
      <p:ext uri="{BB962C8B-B14F-4D97-AF65-F5344CB8AC3E}">
        <p14:creationId xmlns:p14="http://schemas.microsoft.com/office/powerpoint/2010/main" val="67706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B56D-1C37-AA49-A61E-5199BD9CC14A}"/>
              </a:ext>
            </a:extLst>
          </p:cNvPr>
          <p:cNvSpPr>
            <a:spLocks noGrp="1"/>
          </p:cNvSpPr>
          <p:nvPr>
            <p:ph type="title"/>
          </p:nvPr>
        </p:nvSpPr>
        <p:spPr/>
        <p:txBody>
          <a:bodyPr/>
          <a:lstStyle/>
          <a:p>
            <a:r>
              <a:rPr lang="en-US" b="1" dirty="0"/>
              <a:t>WHERE DO WE GO FROM HERE?</a:t>
            </a:r>
          </a:p>
        </p:txBody>
      </p:sp>
      <p:sp>
        <p:nvSpPr>
          <p:cNvPr id="3" name="Content Placeholder 2">
            <a:extLst>
              <a:ext uri="{FF2B5EF4-FFF2-40B4-BE49-F238E27FC236}">
                <a16:creationId xmlns:a16="http://schemas.microsoft.com/office/drawing/2014/main" id="{838D9710-0EE5-B64C-BD9D-2E2DD4CCF7BB}"/>
              </a:ext>
            </a:extLst>
          </p:cNvPr>
          <p:cNvSpPr>
            <a:spLocks noGrp="1"/>
          </p:cNvSpPr>
          <p:nvPr>
            <p:ph idx="1"/>
          </p:nvPr>
        </p:nvSpPr>
        <p:spPr>
          <a:xfrm>
            <a:off x="646112" y="1485900"/>
            <a:ext cx="10398126" cy="5172075"/>
          </a:xfrm>
        </p:spPr>
        <p:txBody>
          <a:bodyPr>
            <a:normAutofit/>
          </a:bodyPr>
          <a:lstStyle/>
          <a:p>
            <a:r>
              <a:rPr lang="en-US" sz="2400" dirty="0"/>
              <a:t>Continue to record our webinars for quality improvements. </a:t>
            </a:r>
          </a:p>
          <a:p>
            <a:r>
              <a:rPr lang="en-US" sz="2400" dirty="0" smtClean="0"/>
              <a:t>Find </a:t>
            </a:r>
            <a:r>
              <a:rPr lang="en-US" sz="2400" dirty="0"/>
              <a:t>ways to increase interest in SHLAC webinars</a:t>
            </a:r>
            <a:r>
              <a:rPr lang="en-US" sz="2400" dirty="0" smtClean="0"/>
              <a:t>.</a:t>
            </a:r>
          </a:p>
          <a:p>
            <a:r>
              <a:rPr lang="en-US" sz="2400" dirty="0" smtClean="0"/>
              <a:t>Create a new Self-Help Website with instinctual navigation and interactive interface.</a:t>
            </a:r>
          </a:p>
          <a:p>
            <a:r>
              <a:rPr lang="en-US" sz="2400" dirty="0" smtClean="0"/>
              <a:t>Expand </a:t>
            </a:r>
            <a:r>
              <a:rPr lang="en-US" sz="2400" dirty="0" err="1" smtClean="0"/>
              <a:t>HotDocs</a:t>
            </a:r>
            <a:r>
              <a:rPr lang="en-US" sz="2400" dirty="0" smtClean="0"/>
              <a:t> and Legal Self-Help videos to our website</a:t>
            </a:r>
          </a:p>
          <a:p>
            <a:r>
              <a:rPr lang="en-US" sz="2400" dirty="0" smtClean="0"/>
              <a:t>Expand collaborative efforts with state and local partners.</a:t>
            </a:r>
          </a:p>
          <a:p>
            <a:r>
              <a:rPr lang="en-US" sz="2400" dirty="0" smtClean="0"/>
              <a:t>Utilize </a:t>
            </a:r>
            <a:r>
              <a:rPr lang="en-US" sz="2400" dirty="0"/>
              <a:t>Digital Content Specialist to address digital/technical challenges and improve webinar quality</a:t>
            </a:r>
            <a:r>
              <a:rPr lang="en-US" sz="2400" dirty="0" smtClean="0"/>
              <a:t>.</a:t>
            </a:r>
          </a:p>
          <a:p>
            <a:r>
              <a:rPr lang="en-US" sz="2400" dirty="0" smtClean="0"/>
              <a:t>Start exploring sources of funding for sustainability of webinars post grant award.</a:t>
            </a:r>
            <a:endParaRPr lang="en-US" sz="2400" dirty="0"/>
          </a:p>
        </p:txBody>
      </p:sp>
    </p:spTree>
    <p:extLst>
      <p:ext uri="{BB962C8B-B14F-4D97-AF65-F5344CB8AC3E}">
        <p14:creationId xmlns:p14="http://schemas.microsoft.com/office/powerpoint/2010/main" val="381959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FD8934-A05F-2943-84E8-A79640545F7B}"/>
              </a:ext>
            </a:extLst>
          </p:cNvPr>
          <p:cNvGraphicFramePr>
            <a:graphicFrameLocks noGrp="1"/>
          </p:cNvGraphicFramePr>
          <p:nvPr>
            <p:ph idx="1"/>
            <p:extLst>
              <p:ext uri="{D42A27DB-BD31-4B8C-83A1-F6EECF244321}">
                <p14:modId xmlns:p14="http://schemas.microsoft.com/office/powerpoint/2010/main" val="3899861068"/>
              </p:ext>
            </p:extLst>
          </p:nvPr>
        </p:nvGraphicFramePr>
        <p:xfrm>
          <a:off x="230908" y="674255"/>
          <a:ext cx="11656291" cy="583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33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r>
              <a:rPr lang="en-US" sz="2800" dirty="0">
                <a:hlinkClick r:id="rId2"/>
              </a:rPr>
              <a:t>http://www.ventura.courts.ca.gov/</a:t>
            </a:r>
          </a:p>
          <a:p>
            <a:r>
              <a:rPr lang="en-US" sz="2800" dirty="0" smtClean="0">
                <a:hlinkClick r:id="rId2"/>
              </a:rPr>
              <a:t>https</a:t>
            </a:r>
            <a:r>
              <a:rPr lang="en-US" sz="2800" dirty="0">
                <a:hlinkClick r:id="rId2"/>
              </a:rPr>
              <a:t>://</a:t>
            </a:r>
            <a:r>
              <a:rPr lang="en-US" sz="2800" dirty="0" smtClean="0">
                <a:hlinkClick r:id="rId2"/>
              </a:rPr>
              <a:t>calendly.com/vcselfhelpcenter</a:t>
            </a:r>
            <a:endParaRPr lang="en-US" sz="2800" dirty="0" smtClean="0"/>
          </a:p>
          <a:p>
            <a:r>
              <a:rPr lang="en-US" sz="2800" dirty="0" smtClean="0">
                <a:hlinkClick r:id="rId3"/>
              </a:rPr>
              <a:t>https</a:t>
            </a:r>
            <a:r>
              <a:rPr lang="en-US" sz="2800" dirty="0">
                <a:hlinkClick r:id="rId3"/>
              </a:rPr>
              <a:t>://</a:t>
            </a:r>
            <a:r>
              <a:rPr lang="en-US" sz="2800" dirty="0" smtClean="0">
                <a:hlinkClick r:id="rId3"/>
              </a:rPr>
              <a:t>forms.gle/DG9dXH6SgFqmpeu86</a:t>
            </a:r>
            <a:endParaRPr lang="en-US" sz="2800" dirty="0" smtClean="0"/>
          </a:p>
          <a:p>
            <a:r>
              <a:rPr lang="en-US" sz="2800" dirty="0">
                <a:hlinkClick r:id="rId4"/>
              </a:rPr>
              <a:t>https://</a:t>
            </a:r>
            <a:r>
              <a:rPr lang="en-US" sz="2800" dirty="0" smtClean="0">
                <a:hlinkClick r:id="rId4"/>
              </a:rPr>
              <a:t>zoom.us/j/6876882129</a:t>
            </a:r>
            <a:endParaRPr lang="en-US" sz="2800" dirty="0"/>
          </a:p>
          <a:p>
            <a:r>
              <a:rPr lang="en-US" sz="2800" dirty="0">
                <a:hlinkClick r:id="rId5"/>
              </a:rPr>
              <a:t>https://</a:t>
            </a:r>
            <a:r>
              <a:rPr lang="en-US" sz="2800" dirty="0" smtClean="0">
                <a:hlinkClick r:id="rId5"/>
              </a:rPr>
              <a:t>zoom.us/j/9233414675</a:t>
            </a:r>
            <a:endParaRPr lang="en-US" sz="2800" dirty="0" smtClean="0"/>
          </a:p>
          <a:p>
            <a:r>
              <a:rPr lang="en-US" sz="2800" dirty="0">
                <a:hlinkClick r:id="rId6"/>
              </a:rPr>
              <a:t>https://www.vyond.com</a:t>
            </a:r>
            <a:r>
              <a:rPr lang="en-US" sz="2800" dirty="0" smtClean="0">
                <a:hlinkClick r:id="rId6"/>
              </a:rPr>
              <a:t>/</a:t>
            </a:r>
            <a:endParaRPr lang="en-US" sz="2800"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3395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B56D-1C37-AA49-A61E-5199BD9CC14A}"/>
              </a:ext>
            </a:extLst>
          </p:cNvPr>
          <p:cNvSpPr>
            <a:spLocks noGrp="1"/>
          </p:cNvSpPr>
          <p:nvPr>
            <p:ph type="title"/>
          </p:nvPr>
        </p:nvSpPr>
        <p:spPr/>
        <p:txBody>
          <a:bodyPr/>
          <a:lstStyle/>
          <a:p>
            <a:r>
              <a:rPr lang="en-US" b="1" dirty="0" smtClean="0"/>
              <a:t>QUESTIONS</a:t>
            </a:r>
            <a:endParaRPr lang="en-US" b="1" dirty="0"/>
          </a:p>
        </p:txBody>
      </p:sp>
      <p:sp>
        <p:nvSpPr>
          <p:cNvPr id="3" name="Content Placeholder 2">
            <a:extLst>
              <a:ext uri="{FF2B5EF4-FFF2-40B4-BE49-F238E27FC236}">
                <a16:creationId xmlns:a16="http://schemas.microsoft.com/office/drawing/2014/main" id="{838D9710-0EE5-B64C-BD9D-2E2DD4CCF7BB}"/>
              </a:ext>
            </a:extLst>
          </p:cNvPr>
          <p:cNvSpPr>
            <a:spLocks noGrp="1"/>
          </p:cNvSpPr>
          <p:nvPr>
            <p:ph idx="1"/>
          </p:nvPr>
        </p:nvSpPr>
        <p:spPr>
          <a:xfrm>
            <a:off x="646112" y="2132445"/>
            <a:ext cx="10398126" cy="3427845"/>
          </a:xfrm>
        </p:spPr>
        <p:txBody>
          <a:bodyPr>
            <a:normAutofit/>
          </a:bodyPr>
          <a:lstStyle/>
          <a:p>
            <a:pPr marL="0" indent="0" algn="ctr">
              <a:buNone/>
            </a:pPr>
            <a:r>
              <a:rPr lang="en-US" sz="2400" dirty="0" smtClean="0"/>
              <a:t>Alfonso Martinez </a:t>
            </a:r>
          </a:p>
          <a:p>
            <a:pPr marL="0" indent="0" algn="ctr">
              <a:buNone/>
            </a:pPr>
            <a:r>
              <a:rPr lang="en-US" sz="2400" dirty="0" smtClean="0"/>
              <a:t>Managing Attorney – Professional Services</a:t>
            </a:r>
          </a:p>
          <a:p>
            <a:pPr marL="0" indent="0" algn="ctr">
              <a:buNone/>
            </a:pPr>
            <a:r>
              <a:rPr lang="en-US" sz="2400" dirty="0" smtClean="0"/>
              <a:t>Ventura Superior Court</a:t>
            </a:r>
          </a:p>
          <a:p>
            <a:pPr marL="0" indent="0" algn="ctr">
              <a:buNone/>
            </a:pPr>
            <a:r>
              <a:rPr lang="en-US" sz="2400" dirty="0" smtClean="0"/>
              <a:t>800 South Victoria Avenue, Room 307</a:t>
            </a:r>
          </a:p>
          <a:p>
            <a:pPr marL="0" indent="0" algn="ctr">
              <a:buNone/>
            </a:pPr>
            <a:r>
              <a:rPr lang="en-US" sz="2400" dirty="0" smtClean="0"/>
              <a:t>Ventura, CA 93009</a:t>
            </a:r>
          </a:p>
          <a:p>
            <a:pPr marL="0" indent="0" algn="ctr">
              <a:buNone/>
            </a:pPr>
            <a:r>
              <a:rPr lang="en-US" sz="2400" dirty="0" smtClean="0"/>
              <a:t>805-289-8737</a:t>
            </a:r>
          </a:p>
          <a:p>
            <a:pPr marL="0" indent="0" algn="ctr">
              <a:buNone/>
            </a:pPr>
            <a:r>
              <a:rPr lang="en-US" sz="2400" dirty="0" smtClean="0">
                <a:hlinkClick r:id="rId2"/>
              </a:rPr>
              <a:t>Alfonso.Martinez@ventura.courts.ca.gov</a:t>
            </a:r>
            <a:endParaRPr lang="en-US" sz="2400" dirty="0" smtClean="0"/>
          </a:p>
          <a:p>
            <a:pPr marL="0" indent="0">
              <a:buNone/>
            </a:pPr>
            <a:endParaRPr lang="en-US" sz="2400" dirty="0" smtClean="0"/>
          </a:p>
        </p:txBody>
      </p:sp>
    </p:spTree>
    <p:extLst>
      <p:ext uri="{BB962C8B-B14F-4D97-AF65-F5344CB8AC3E}">
        <p14:creationId xmlns:p14="http://schemas.microsoft.com/office/powerpoint/2010/main" val="317551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4F3E655-A353-7D49-B220-2865F3785E7D}"/>
              </a:ext>
            </a:extLst>
          </p:cNvPr>
          <p:cNvGraphicFramePr>
            <a:graphicFrameLocks noGrp="1"/>
          </p:cNvGraphicFramePr>
          <p:nvPr>
            <p:ph idx="1"/>
            <p:extLst>
              <p:ext uri="{D42A27DB-BD31-4B8C-83A1-F6EECF244321}">
                <p14:modId xmlns:p14="http://schemas.microsoft.com/office/powerpoint/2010/main" val="2524712929"/>
              </p:ext>
            </p:extLst>
          </p:nvPr>
        </p:nvGraphicFramePr>
        <p:xfrm>
          <a:off x="646111" y="1346200"/>
          <a:ext cx="10606089" cy="525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48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62FC-6322-B94B-94FD-202708CA7245}"/>
              </a:ext>
            </a:extLst>
          </p:cNvPr>
          <p:cNvSpPr>
            <a:spLocks noGrp="1"/>
          </p:cNvSpPr>
          <p:nvPr>
            <p:ph type="title"/>
          </p:nvPr>
        </p:nvSpPr>
        <p:spPr/>
        <p:txBody>
          <a:bodyPr/>
          <a:lstStyle/>
          <a:p>
            <a:r>
              <a:rPr lang="en-US" b="1" dirty="0" smtClean="0"/>
              <a:t>FY 18-19 WEBINAR TOPICS</a:t>
            </a:r>
            <a:endParaRPr lang="en-US" b="1" dirty="0"/>
          </a:p>
        </p:txBody>
      </p:sp>
      <p:graphicFrame>
        <p:nvGraphicFramePr>
          <p:cNvPr id="4" name="Content Placeholder 3">
            <a:extLst>
              <a:ext uri="{FF2B5EF4-FFF2-40B4-BE49-F238E27FC236}">
                <a16:creationId xmlns:a16="http://schemas.microsoft.com/office/drawing/2014/main" id="{AEFD8934-A05F-2943-84E8-A79640545F7B}"/>
              </a:ext>
            </a:extLst>
          </p:cNvPr>
          <p:cNvGraphicFramePr>
            <a:graphicFrameLocks noGrp="1"/>
          </p:cNvGraphicFramePr>
          <p:nvPr>
            <p:ph idx="1"/>
            <p:extLst>
              <p:ext uri="{D42A27DB-BD31-4B8C-83A1-F6EECF244321}">
                <p14:modId xmlns:p14="http://schemas.microsoft.com/office/powerpoint/2010/main" val="471595433"/>
              </p:ext>
            </p:extLst>
          </p:nvPr>
        </p:nvGraphicFramePr>
        <p:xfrm>
          <a:off x="646111" y="1411358"/>
          <a:ext cx="10899778" cy="4837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60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C5328E-8946-9740-A2C5-14B661F3E647}"/>
              </a:ext>
            </a:extLst>
          </p:cNvPr>
          <p:cNvPicPr>
            <a:picLocks noChangeAspect="1"/>
          </p:cNvPicPr>
          <p:nvPr/>
        </p:nvPicPr>
        <p:blipFill rotWithShape="1">
          <a:blip r:embed="rId2">
            <a:duotone>
              <a:prstClr val="black"/>
              <a:schemeClr val="accent5">
                <a:tint val="45000"/>
                <a:satMod val="400000"/>
              </a:schemeClr>
            </a:duotone>
            <a:alphaModFix amt="25000"/>
          </a:blip>
          <a:srcRect t="9091" r="21212"/>
          <a:stretch/>
        </p:blipFill>
        <p:spPr>
          <a:xfrm>
            <a:off x="20" y="23160"/>
            <a:ext cx="12191980" cy="6857990"/>
          </a:xfrm>
          <a:prstGeom prst="rect">
            <a:avLst/>
          </a:prstGeom>
        </p:spPr>
      </p:pic>
      <p:sp>
        <p:nvSpPr>
          <p:cNvPr id="2" name="Title 1">
            <a:extLst>
              <a:ext uri="{FF2B5EF4-FFF2-40B4-BE49-F238E27FC236}">
                <a16:creationId xmlns:a16="http://schemas.microsoft.com/office/drawing/2014/main" id="{3EE28469-ACCD-6940-A088-1FC8767466F7}"/>
              </a:ext>
            </a:extLst>
          </p:cNvPr>
          <p:cNvSpPr>
            <a:spLocks noGrp="1"/>
          </p:cNvSpPr>
          <p:nvPr>
            <p:ph type="ctrTitle"/>
          </p:nvPr>
        </p:nvSpPr>
        <p:spPr>
          <a:xfrm>
            <a:off x="1154955" y="1447800"/>
            <a:ext cx="8825658" cy="3329581"/>
          </a:xfrm>
        </p:spPr>
        <p:txBody>
          <a:bodyPr>
            <a:normAutofit/>
          </a:bodyPr>
          <a:lstStyle/>
          <a:p>
            <a:pPr>
              <a:lnSpc>
                <a:spcPct val="90000"/>
              </a:lnSpc>
            </a:pPr>
            <a:r>
              <a:rPr lang="en-US" b="1" dirty="0">
                <a:solidFill>
                  <a:schemeClr val="tx1"/>
                </a:solidFill>
              </a:rPr>
              <a:t>WEBINAR PARTICIPATION</a:t>
            </a:r>
          </a:p>
        </p:txBody>
      </p:sp>
      <p:sp>
        <p:nvSpPr>
          <p:cNvPr id="3" name="Subtitle 2">
            <a:extLst>
              <a:ext uri="{FF2B5EF4-FFF2-40B4-BE49-F238E27FC236}">
                <a16:creationId xmlns:a16="http://schemas.microsoft.com/office/drawing/2014/main" id="{AAA60224-E403-774E-A146-07112D9191D3}"/>
              </a:ext>
            </a:extLst>
          </p:cNvPr>
          <p:cNvSpPr>
            <a:spLocks noGrp="1"/>
          </p:cNvSpPr>
          <p:nvPr>
            <p:ph type="subTitle" idx="1"/>
          </p:nvPr>
        </p:nvSpPr>
        <p:spPr>
          <a:xfrm>
            <a:off x="1154955" y="4777380"/>
            <a:ext cx="8825658" cy="861420"/>
          </a:xfrm>
        </p:spPr>
        <p:txBody>
          <a:bodyPr>
            <a:normAutofit/>
          </a:bodyPr>
          <a:lstStyle/>
          <a:p>
            <a:r>
              <a:rPr lang="en-US" b="1" dirty="0">
                <a:solidFill>
                  <a:schemeClr val="tx1"/>
                </a:solidFill>
              </a:rPr>
              <a:t>Statistical data to improve webinar services</a:t>
            </a:r>
          </a:p>
          <a:p>
            <a:endParaRPr lang="en-US" dirty="0"/>
          </a:p>
        </p:txBody>
      </p:sp>
      <p:sp>
        <p:nvSpPr>
          <p:cNvPr id="14" name="Rectangle 9">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592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1BA07C92-B1EC-B241-ACE6-A9F0FEDE7778}"/>
              </a:ext>
            </a:extLst>
          </p:cNvPr>
          <p:cNvGraphicFramePr>
            <a:graphicFrameLocks noGrp="1"/>
          </p:cNvGraphicFramePr>
          <p:nvPr>
            <p:ph idx="1"/>
            <p:extLst>
              <p:ext uri="{D42A27DB-BD31-4B8C-83A1-F6EECF244321}">
                <p14:modId xmlns:p14="http://schemas.microsoft.com/office/powerpoint/2010/main" val="3724280213"/>
              </p:ext>
            </p:extLst>
          </p:nvPr>
        </p:nvGraphicFramePr>
        <p:xfrm>
          <a:off x="467360" y="1158240"/>
          <a:ext cx="11115040" cy="54863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B64021B-369E-0445-8DEC-367995BC385C}"/>
              </a:ext>
            </a:extLst>
          </p:cNvPr>
          <p:cNvSpPr>
            <a:spLocks noGrp="1"/>
          </p:cNvSpPr>
          <p:nvPr>
            <p:ph type="title"/>
          </p:nvPr>
        </p:nvSpPr>
        <p:spPr>
          <a:xfrm>
            <a:off x="740992" y="203318"/>
            <a:ext cx="9404723" cy="1400530"/>
          </a:xfrm>
        </p:spPr>
        <p:txBody>
          <a:bodyPr/>
          <a:lstStyle/>
          <a:p>
            <a:r>
              <a:rPr lang="en-US" b="1" dirty="0" smtClean="0"/>
              <a:t>FY 18-19 SRL Webinar Participation</a:t>
            </a:r>
            <a:endParaRPr lang="en-US" b="1" dirty="0"/>
          </a:p>
        </p:txBody>
      </p:sp>
    </p:spTree>
    <p:extLst>
      <p:ext uri="{BB962C8B-B14F-4D97-AF65-F5344CB8AC3E}">
        <p14:creationId xmlns:p14="http://schemas.microsoft.com/office/powerpoint/2010/main" val="150189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B56D-1C37-AA49-A61E-5199BD9CC14A}"/>
              </a:ext>
            </a:extLst>
          </p:cNvPr>
          <p:cNvSpPr>
            <a:spLocks noGrp="1"/>
          </p:cNvSpPr>
          <p:nvPr>
            <p:ph type="title"/>
          </p:nvPr>
        </p:nvSpPr>
        <p:spPr/>
        <p:txBody>
          <a:bodyPr/>
          <a:lstStyle/>
          <a:p>
            <a:r>
              <a:rPr lang="en-US" b="1" dirty="0" smtClean="0"/>
              <a:t>FY 18-19 Webinar Participation </a:t>
            </a:r>
            <a:endParaRPr lang="en-US" b="1" dirty="0"/>
          </a:p>
        </p:txBody>
      </p:sp>
      <p:sp>
        <p:nvSpPr>
          <p:cNvPr id="3" name="Content Placeholder 2">
            <a:extLst>
              <a:ext uri="{FF2B5EF4-FFF2-40B4-BE49-F238E27FC236}">
                <a16:creationId xmlns:a16="http://schemas.microsoft.com/office/drawing/2014/main" id="{838D9710-0EE5-B64C-BD9D-2E2DD4CCF7BB}"/>
              </a:ext>
            </a:extLst>
          </p:cNvPr>
          <p:cNvSpPr>
            <a:spLocks noGrp="1"/>
          </p:cNvSpPr>
          <p:nvPr>
            <p:ph idx="1"/>
          </p:nvPr>
        </p:nvSpPr>
        <p:spPr>
          <a:xfrm>
            <a:off x="646112" y="1485900"/>
            <a:ext cx="10398126" cy="5172075"/>
          </a:xfrm>
        </p:spPr>
        <p:txBody>
          <a:bodyPr>
            <a:normAutofit lnSpcReduction="10000"/>
          </a:bodyPr>
          <a:lstStyle/>
          <a:p>
            <a:r>
              <a:rPr lang="en-US" sz="2400" dirty="0" smtClean="0"/>
              <a:t>1</a:t>
            </a:r>
            <a:r>
              <a:rPr lang="en-US" sz="2400" baseline="30000" dirty="0" smtClean="0"/>
              <a:t>st</a:t>
            </a:r>
            <a:r>
              <a:rPr lang="en-US" sz="2400" dirty="0" smtClean="0"/>
              <a:t> Quarter numbers are low because our webinars started </a:t>
            </a:r>
            <a:r>
              <a:rPr lang="en-US" sz="2400" dirty="0" smtClean="0"/>
              <a:t>the </a:t>
            </a:r>
            <a:r>
              <a:rPr lang="en-US" sz="2400" dirty="0" smtClean="0"/>
              <a:t>last month of the 1</a:t>
            </a:r>
            <a:r>
              <a:rPr lang="en-US" sz="2400" baseline="30000" dirty="0" smtClean="0"/>
              <a:t>st</a:t>
            </a:r>
            <a:r>
              <a:rPr lang="en-US" sz="2400" dirty="0" smtClean="0"/>
              <a:t> quarter (September 20, 2018).</a:t>
            </a:r>
            <a:endParaRPr lang="en-US" sz="2400" dirty="0"/>
          </a:p>
          <a:p>
            <a:r>
              <a:rPr lang="en-US" sz="2400" dirty="0" smtClean="0"/>
              <a:t>4</a:t>
            </a:r>
            <a:r>
              <a:rPr lang="en-US" sz="2400" baseline="30000" dirty="0" smtClean="0"/>
              <a:t>th</a:t>
            </a:r>
            <a:r>
              <a:rPr lang="en-US" sz="2400" dirty="0" smtClean="0"/>
              <a:t> Quarter </a:t>
            </a:r>
            <a:r>
              <a:rPr lang="en-US" sz="2400" dirty="0" smtClean="0"/>
              <a:t>numbers </a:t>
            </a:r>
            <a:r>
              <a:rPr lang="en-US" sz="2400" dirty="0" smtClean="0"/>
              <a:t>are low in part because:</a:t>
            </a:r>
          </a:p>
          <a:p>
            <a:pPr lvl="1"/>
            <a:r>
              <a:rPr lang="en-US" sz="2200" dirty="0"/>
              <a:t>S</a:t>
            </a:r>
            <a:r>
              <a:rPr lang="en-US" sz="2200" dirty="0" smtClean="0"/>
              <a:t>taff vacations and Court holidays.</a:t>
            </a:r>
          </a:p>
          <a:p>
            <a:pPr lvl="1"/>
            <a:r>
              <a:rPr lang="en-US" sz="2200" dirty="0" smtClean="0"/>
              <a:t>Self-Help Centers Reconfiguration/Remodel projects to streamline physical operations and complement innovation grant projects.</a:t>
            </a:r>
          </a:p>
          <a:p>
            <a:pPr lvl="1"/>
            <a:r>
              <a:rPr lang="en-US" sz="2200" dirty="0" smtClean="0"/>
              <a:t> Innovations Self-Help </a:t>
            </a:r>
            <a:r>
              <a:rPr lang="en-US" sz="2200" dirty="0"/>
              <a:t>C</a:t>
            </a:r>
            <a:r>
              <a:rPr lang="en-US" sz="2200" dirty="0" smtClean="0"/>
              <a:t>ourt Attorney, Self-Help Assistant and second Digital Content Specialist positions have not been consistently filled</a:t>
            </a:r>
            <a:r>
              <a:rPr lang="en-US" sz="2200" dirty="0" smtClean="0"/>
              <a:t>. Applicants declined our offers based on the positions being </a:t>
            </a:r>
            <a:r>
              <a:rPr lang="en-US" sz="2200" b="1" dirty="0" smtClean="0"/>
              <a:t>fixed-term</a:t>
            </a:r>
            <a:r>
              <a:rPr lang="en-US" sz="2200" dirty="0" smtClean="0"/>
              <a:t>. This led to both self-help supervisors and two staff attorneys taking on additional duties. In turn, this led self-help staff taking on additional workloads during walk-in services. Nevertheless, we were able to make our program a success. These hardships will continue if we are to sustain these vital online services.</a:t>
            </a:r>
            <a:endParaRPr lang="en-US" sz="2200" dirty="0"/>
          </a:p>
        </p:txBody>
      </p:sp>
    </p:spTree>
    <p:extLst>
      <p:ext uri="{BB962C8B-B14F-4D97-AF65-F5344CB8AC3E}">
        <p14:creationId xmlns:p14="http://schemas.microsoft.com/office/powerpoint/2010/main" val="243435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4B9B-DE36-4B44-A9FE-1EA4DFC314E9}"/>
              </a:ext>
            </a:extLst>
          </p:cNvPr>
          <p:cNvSpPr>
            <a:spLocks noGrp="1"/>
          </p:cNvSpPr>
          <p:nvPr>
            <p:ph type="title"/>
          </p:nvPr>
        </p:nvSpPr>
        <p:spPr/>
        <p:txBody>
          <a:bodyPr/>
          <a:lstStyle/>
          <a:p>
            <a:r>
              <a:rPr lang="en-US" b="1" dirty="0" smtClean="0"/>
              <a:t>FY 18-19 SRL Residency Data</a:t>
            </a:r>
            <a:endParaRPr lang="en-US" b="1" dirty="0"/>
          </a:p>
        </p:txBody>
      </p:sp>
      <p:graphicFrame>
        <p:nvGraphicFramePr>
          <p:cNvPr id="8" name="Content Placeholder 3">
            <a:extLst>
              <a:ext uri="{FF2B5EF4-FFF2-40B4-BE49-F238E27FC236}">
                <a16:creationId xmlns:a16="http://schemas.microsoft.com/office/drawing/2014/main" id="{92F5A59C-F02A-D94C-819D-844EA2D709AC}"/>
              </a:ext>
            </a:extLst>
          </p:cNvPr>
          <p:cNvGraphicFramePr>
            <a:graphicFrameLocks noGrp="1"/>
          </p:cNvGraphicFramePr>
          <p:nvPr>
            <p:ph idx="1"/>
            <p:extLst>
              <p:ext uri="{D42A27DB-BD31-4B8C-83A1-F6EECF244321}">
                <p14:modId xmlns:p14="http://schemas.microsoft.com/office/powerpoint/2010/main" val="1671366926"/>
              </p:ext>
            </p:extLst>
          </p:nvPr>
        </p:nvGraphicFramePr>
        <p:xfrm>
          <a:off x="751620" y="1300089"/>
          <a:ext cx="10204767" cy="4983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32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B56D-1C37-AA49-A61E-5199BD9CC14A}"/>
              </a:ext>
            </a:extLst>
          </p:cNvPr>
          <p:cNvSpPr>
            <a:spLocks noGrp="1"/>
          </p:cNvSpPr>
          <p:nvPr>
            <p:ph type="title"/>
          </p:nvPr>
        </p:nvSpPr>
        <p:spPr/>
        <p:txBody>
          <a:bodyPr/>
          <a:lstStyle/>
          <a:p>
            <a:r>
              <a:rPr lang="en-US" b="1" dirty="0" smtClean="0"/>
              <a:t>Residency Categories Defined</a:t>
            </a:r>
            <a:endParaRPr lang="en-US" b="1" dirty="0"/>
          </a:p>
        </p:txBody>
      </p:sp>
      <p:sp>
        <p:nvSpPr>
          <p:cNvPr id="3" name="Content Placeholder 2">
            <a:extLst>
              <a:ext uri="{FF2B5EF4-FFF2-40B4-BE49-F238E27FC236}">
                <a16:creationId xmlns:a16="http://schemas.microsoft.com/office/drawing/2014/main" id="{838D9710-0EE5-B64C-BD9D-2E2DD4CCF7BB}"/>
              </a:ext>
            </a:extLst>
          </p:cNvPr>
          <p:cNvSpPr>
            <a:spLocks noGrp="1"/>
          </p:cNvSpPr>
          <p:nvPr>
            <p:ph idx="1"/>
          </p:nvPr>
        </p:nvSpPr>
        <p:spPr>
          <a:xfrm>
            <a:off x="646112" y="1485900"/>
            <a:ext cx="10398126" cy="5172075"/>
          </a:xfrm>
        </p:spPr>
        <p:txBody>
          <a:bodyPr>
            <a:normAutofit fontScale="92500" lnSpcReduction="10000"/>
          </a:bodyPr>
          <a:lstStyle/>
          <a:p>
            <a:r>
              <a:rPr lang="en-US" sz="2400" b="1" dirty="0" smtClean="0"/>
              <a:t>Ventura County – West: </a:t>
            </a:r>
            <a:r>
              <a:rPr lang="en-US" sz="2400" dirty="0" smtClean="0"/>
              <a:t>Oxnard, Ventura, Pt. Hueneme, Camarillo, Pt. </a:t>
            </a:r>
            <a:r>
              <a:rPr lang="en-US" sz="2400" dirty="0" err="1" smtClean="0"/>
              <a:t>Mugu</a:t>
            </a:r>
            <a:r>
              <a:rPr lang="en-US" sz="2400" dirty="0" smtClean="0"/>
              <a:t>, Oak View, and Ojai.</a:t>
            </a:r>
            <a:endParaRPr lang="en-US" sz="2400" dirty="0"/>
          </a:p>
          <a:p>
            <a:r>
              <a:rPr lang="en-US" sz="2400" b="1" dirty="0" smtClean="0"/>
              <a:t>Ventura County – East: </a:t>
            </a:r>
            <a:r>
              <a:rPr lang="en-US" sz="2400" dirty="0" smtClean="0"/>
              <a:t>Newbury Park, Moorpark, Simi Valley, Westlake Village, Santa Paula, Fillmore, Oak Park, Thousand Oaks.</a:t>
            </a:r>
          </a:p>
          <a:p>
            <a:r>
              <a:rPr lang="en-US" sz="2400" b="1" dirty="0" smtClean="0"/>
              <a:t>Outside Ventura – within CA: </a:t>
            </a:r>
            <a:r>
              <a:rPr lang="en-US" sz="2400" dirty="0" smtClean="0"/>
              <a:t>Santa Barbara, Alameda, California City, Carpentaria, Chino Hills, Concord, Downey, Santa Rosa, El Cajon, Escondido, Bakersfield, Costa Mesa, Encinitas, Glendale, Hanford, Lancaster, Lompoc, Long Beach, Los Angeles, Irvine, Pacoima, Petaluma, Santa Ana, Sausalito, Sacramento, Salinas, San Clemente, San Francisco, Santa Clarita, Santa Maria, Santa Monica, Van Nuys, and Victorville. </a:t>
            </a:r>
          </a:p>
          <a:p>
            <a:r>
              <a:rPr lang="en-US" sz="2400" b="1" dirty="0" smtClean="0"/>
              <a:t>Outside State of CA: </a:t>
            </a:r>
            <a:r>
              <a:rPr lang="en-US" sz="2400" dirty="0" smtClean="0"/>
              <a:t>Arizona, Nevada, New Jersey, Georgia, Pennsylvania, North Carolina, Maryland, Minnesota, </a:t>
            </a:r>
            <a:r>
              <a:rPr lang="en-US" sz="2400" dirty="0" smtClean="0"/>
              <a:t>South Dakota, Colorado</a:t>
            </a:r>
            <a:r>
              <a:rPr lang="en-US" sz="2400" dirty="0" smtClean="0"/>
              <a:t>, New Mexico, Tennessee, Kansas, Texas, Ohio, Washington, Wyoming, Puerto Rico, Virginia, Utah, and Hawaii</a:t>
            </a:r>
          </a:p>
        </p:txBody>
      </p:sp>
    </p:spTree>
    <p:extLst>
      <p:ext uri="{BB962C8B-B14F-4D97-AF65-F5344CB8AC3E}">
        <p14:creationId xmlns:p14="http://schemas.microsoft.com/office/powerpoint/2010/main" val="393303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1059</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vt:lpstr>
      <vt:lpstr>LEGAL SELF-HELP WEBINARS FISCAL YEAR  SNAPSHOT</vt:lpstr>
      <vt:lpstr>PowerPoint Presentation</vt:lpstr>
      <vt:lpstr>PowerPoint Presentation</vt:lpstr>
      <vt:lpstr>FY 18-19 WEBINAR TOPICS</vt:lpstr>
      <vt:lpstr>WEBINAR PARTICIPATION</vt:lpstr>
      <vt:lpstr>FY 18-19 SRL Webinar Participation</vt:lpstr>
      <vt:lpstr>FY 18-19 Webinar Participation </vt:lpstr>
      <vt:lpstr>FY 18-19 SRL Residency Data</vt:lpstr>
      <vt:lpstr>Residency Categories Defined</vt:lpstr>
      <vt:lpstr>WEBINAR FEEDBACK</vt:lpstr>
      <vt:lpstr>WEBINAR FEEDBACK</vt:lpstr>
      <vt:lpstr>Have you ever received assistance at a Ventura Self-Help Center?</vt:lpstr>
      <vt:lpstr>How did you hear about our webinars? </vt:lpstr>
      <vt:lpstr>Do you prefer self-help assistance online or in person?</vt:lpstr>
      <vt:lpstr>WEBINAR FEEDACK</vt:lpstr>
      <vt:lpstr>Did the webinar meet your expectations?</vt:lpstr>
      <vt:lpstr>Did the webinar meet your expectations?</vt:lpstr>
      <vt:lpstr>AFTER PARTICIPATION FEEDBACK</vt:lpstr>
      <vt:lpstr>WHERE DO WE GO FROM HERE?</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Grant Legal Self-Help Webinars Data</dc:title>
  <dc:creator>alfonso martinez</dc:creator>
  <cp:lastModifiedBy>Windows User</cp:lastModifiedBy>
  <cp:revision>81</cp:revision>
  <cp:lastPrinted>2019-07-29T22:08:10Z</cp:lastPrinted>
  <dcterms:created xsi:type="dcterms:W3CDTF">2019-01-09T06:40:54Z</dcterms:created>
  <dcterms:modified xsi:type="dcterms:W3CDTF">2020-07-14T17:31:09Z</dcterms:modified>
</cp:coreProperties>
</file>