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8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636B79A-531A-4959-BC46-D0339B0AC7E2}" type="datetimeFigureOut">
              <a:rPr lang="en-US" smtClean="0"/>
              <a:pPr/>
              <a:t>4/3/2012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AE6B03F-D43C-465C-B48E-31B33AE202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36B79A-531A-4959-BC46-D0339B0AC7E2}" type="datetimeFigureOut">
              <a:rPr lang="en-US" smtClean="0"/>
              <a:pPr/>
              <a:t>4/3/2012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AE6B03F-D43C-465C-B48E-31B33AE202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36B79A-531A-4959-BC46-D0339B0AC7E2}" type="datetimeFigureOut">
              <a:rPr lang="en-US" smtClean="0"/>
              <a:pPr/>
              <a:t>4/3/2012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AE6B03F-D43C-465C-B48E-31B33AE202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36B79A-531A-4959-BC46-D0339B0AC7E2}" type="datetimeFigureOut">
              <a:rPr lang="en-US" smtClean="0"/>
              <a:pPr/>
              <a:t>4/3/2012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AE6B03F-D43C-465C-B48E-31B33AE2020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636B79A-531A-4959-BC46-D0339B0AC7E2}" type="datetimeFigureOut">
              <a:rPr lang="en-US" smtClean="0"/>
              <a:pPr/>
              <a:t>4/3/2012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AE6B03F-D43C-465C-B48E-31B33AE2020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636B79A-531A-4959-BC46-D0339B0AC7E2}" type="datetimeFigureOut">
              <a:rPr lang="en-US" smtClean="0"/>
              <a:pPr/>
              <a:t>4/3/2012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AE6B03F-D43C-465C-B48E-31B33AE2020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636B79A-531A-4959-BC46-D0339B0AC7E2}" type="datetimeFigureOut">
              <a:rPr lang="en-US" smtClean="0"/>
              <a:pPr/>
              <a:t>4/3/2012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AE6B03F-D43C-465C-B48E-31B33AE2020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636B79A-531A-4959-BC46-D0339B0AC7E2}" type="datetimeFigureOut">
              <a:rPr lang="en-US" smtClean="0"/>
              <a:pPr/>
              <a:t>4/3/2012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AE6B03F-D43C-465C-B48E-31B33AE2020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636B79A-531A-4959-BC46-D0339B0AC7E2}" type="datetimeFigureOut">
              <a:rPr lang="en-US" smtClean="0"/>
              <a:pPr/>
              <a:t>4/3/2012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AE6B03F-D43C-465C-B48E-31B33AE202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636B79A-531A-4959-BC46-D0339B0AC7E2}" type="datetimeFigureOut">
              <a:rPr lang="en-US" smtClean="0"/>
              <a:pPr/>
              <a:t>4/3/2012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AE6B03F-D43C-465C-B48E-31B33AE2020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636B79A-531A-4959-BC46-D0339B0AC7E2}" type="datetimeFigureOut">
              <a:rPr lang="en-US" smtClean="0"/>
              <a:pPr/>
              <a:t>4/3/2012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AE6B03F-D43C-465C-B48E-31B33AE2020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636B79A-531A-4959-BC46-D0339B0AC7E2}" type="datetimeFigureOut">
              <a:rPr lang="en-US" smtClean="0"/>
              <a:pPr/>
              <a:t>4/3/2012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AE6B03F-D43C-465C-B48E-31B33AE202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Great Debate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752601"/>
            <a:ext cx="7772400" cy="2971799"/>
          </a:xfrm>
        </p:spPr>
        <p:txBody>
          <a:bodyPr>
            <a:normAutofit/>
          </a:bodyPr>
          <a:lstStyle/>
          <a:p>
            <a:r>
              <a:rPr lang="en-US" dirty="0" smtClean="0"/>
              <a:t> </a:t>
            </a:r>
            <a:br>
              <a:rPr lang="en-US" dirty="0" smtClean="0"/>
            </a:br>
            <a:r>
              <a:rPr lang="en-US" dirty="0" smtClean="0"/>
              <a:t>Should Boys and Girls have Separate Schools?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First of all, </a:t>
            </a:r>
            <a:r>
              <a:rPr lang="en-US" b="1" u="sng" dirty="0" smtClean="0"/>
              <a:t>boys and girls need to learn how to get along </a:t>
            </a:r>
            <a:r>
              <a:rPr lang="en-US" dirty="0" smtClean="0"/>
              <a:t>(</a:t>
            </a:r>
            <a:r>
              <a:rPr lang="en-US" b="1" dirty="0" smtClean="0"/>
              <a:t>write 1st reason</a:t>
            </a:r>
            <a:r>
              <a:rPr lang="en-US" dirty="0" smtClean="0"/>
              <a:t>).</a:t>
            </a:r>
          </a:p>
          <a:p>
            <a:endParaRPr lang="en-US" dirty="0" smtClean="0"/>
          </a:p>
          <a:p>
            <a:r>
              <a:rPr lang="en-US" b="1" u="sng" dirty="0" smtClean="0"/>
              <a:t>Boys and girls work together in class and on the playground which helps them both effectively communicate with each other </a:t>
            </a:r>
            <a:r>
              <a:rPr lang="en-US" dirty="0" smtClean="0"/>
              <a:t>(Example or fact).</a:t>
            </a:r>
          </a:p>
          <a:p>
            <a:pPr>
              <a:buNone/>
            </a:pPr>
            <a:endParaRPr lang="en-US" dirty="0" smtClean="0"/>
          </a:p>
          <a:p>
            <a:r>
              <a:rPr lang="en-US" dirty="0" smtClean="0"/>
              <a:t>___________________________(Example or fact).</a:t>
            </a:r>
          </a:p>
          <a:p>
            <a:r>
              <a:rPr lang="en-US" dirty="0" smtClean="0"/>
              <a:t>___________________________(Example or fact).</a:t>
            </a:r>
          </a:p>
          <a:p>
            <a:endParaRPr lang="en-US" i="1" dirty="0"/>
          </a:p>
        </p:txBody>
      </p:sp>
      <p:sp>
        <p:nvSpPr>
          <p:cNvPr id="3" name="Title 2"/>
          <p:cNvSpPr>
            <a:spLocks noGrp="1"/>
          </p:cNvSpPr>
          <p:nvPr>
            <p:ph type="title"/>
          </p:nvPr>
        </p:nvSpPr>
        <p:spPr/>
        <p:txBody>
          <a:bodyPr>
            <a:normAutofit fontScale="90000"/>
          </a:bodyPr>
          <a:lstStyle/>
          <a:p>
            <a:r>
              <a:rPr lang="en-US" u="sng" dirty="0" smtClean="0"/>
              <a:t>2. Body Paragraph </a:t>
            </a: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Next, </a:t>
            </a:r>
            <a:r>
              <a:rPr lang="en-US" b="1" u="sng" dirty="0" smtClean="0"/>
              <a:t>girls and boys help each other in school. </a:t>
            </a:r>
            <a:r>
              <a:rPr lang="en-US" dirty="0" smtClean="0"/>
              <a:t>(</a:t>
            </a:r>
            <a:r>
              <a:rPr lang="en-US" b="1" dirty="0" smtClean="0"/>
              <a:t>write 2nd reason</a:t>
            </a:r>
            <a:r>
              <a:rPr lang="en-US" dirty="0" smtClean="0"/>
              <a:t>).</a:t>
            </a:r>
          </a:p>
          <a:p>
            <a:endParaRPr lang="en-US" dirty="0" smtClean="0"/>
          </a:p>
          <a:p>
            <a:r>
              <a:rPr lang="en-US" b="1" u="sng" dirty="0" smtClean="0"/>
              <a:t>Both my male and female students help each other on their </a:t>
            </a:r>
            <a:r>
              <a:rPr lang="en-US" b="1" u="sng" dirty="0" err="1" smtClean="0"/>
              <a:t>classwork</a:t>
            </a:r>
            <a:r>
              <a:rPr lang="en-US" dirty="0" smtClean="0"/>
              <a:t>. (Example or fact).</a:t>
            </a:r>
          </a:p>
          <a:p>
            <a:endParaRPr lang="en-US" dirty="0" smtClean="0"/>
          </a:p>
          <a:p>
            <a:r>
              <a:rPr lang="en-US" dirty="0" smtClean="0"/>
              <a:t>___________________________(Example or fact).</a:t>
            </a:r>
          </a:p>
          <a:p>
            <a:pPr>
              <a:buNone/>
            </a:pPr>
            <a:endParaRPr lang="en-US" dirty="0" smtClean="0"/>
          </a:p>
          <a:p>
            <a:r>
              <a:rPr lang="en-US" dirty="0" smtClean="0"/>
              <a:t>__________________________ (Example or fact).</a:t>
            </a:r>
          </a:p>
          <a:p>
            <a:endParaRPr lang="en-US" dirty="0"/>
          </a:p>
        </p:txBody>
      </p:sp>
      <p:sp>
        <p:nvSpPr>
          <p:cNvPr id="3" name="Title 2"/>
          <p:cNvSpPr>
            <a:spLocks noGrp="1"/>
          </p:cNvSpPr>
          <p:nvPr>
            <p:ph type="title"/>
          </p:nvPr>
        </p:nvSpPr>
        <p:spPr/>
        <p:txBody>
          <a:bodyPr/>
          <a:lstStyle/>
          <a:p>
            <a:r>
              <a:rPr lang="en-US" dirty="0" smtClean="0"/>
              <a:t>3. Body Paragraph</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Finally, </a:t>
            </a:r>
            <a:r>
              <a:rPr lang="en-US" b="1" u="sng" dirty="0" smtClean="0"/>
              <a:t>girls need to be exposed to pressure they will face in the real world</a:t>
            </a:r>
            <a:r>
              <a:rPr lang="en-US" dirty="0" smtClean="0"/>
              <a:t>. (</a:t>
            </a:r>
            <a:r>
              <a:rPr lang="en-US" b="1" dirty="0" smtClean="0"/>
              <a:t>write 3rd reason</a:t>
            </a:r>
            <a:r>
              <a:rPr lang="en-US" dirty="0" smtClean="0"/>
              <a:t>).</a:t>
            </a:r>
          </a:p>
          <a:p>
            <a:r>
              <a:rPr lang="en-US" b="1" u="sng" dirty="0" smtClean="0"/>
              <a:t>Girls need to be in a mixed classroom to understand that they can’t let boys push them around or intimidate them</a:t>
            </a:r>
            <a:r>
              <a:rPr lang="en-US" dirty="0" smtClean="0"/>
              <a:t>. (Example or fact).</a:t>
            </a:r>
          </a:p>
          <a:p>
            <a:r>
              <a:rPr lang="en-US" dirty="0" smtClean="0"/>
              <a:t>__________________________________________________ ___________________(Example or fact).</a:t>
            </a:r>
          </a:p>
          <a:p>
            <a:r>
              <a:rPr lang="en-US" dirty="0" smtClean="0"/>
              <a:t>_____________________________________________________________________ (Example or fact).</a:t>
            </a:r>
          </a:p>
          <a:p>
            <a:endParaRPr lang="en-US" dirty="0"/>
          </a:p>
        </p:txBody>
      </p:sp>
      <p:sp>
        <p:nvSpPr>
          <p:cNvPr id="3" name="Title 2"/>
          <p:cNvSpPr>
            <a:spLocks noGrp="1"/>
          </p:cNvSpPr>
          <p:nvPr>
            <p:ph type="title"/>
          </p:nvPr>
        </p:nvSpPr>
        <p:spPr/>
        <p:txBody>
          <a:bodyPr/>
          <a:lstStyle/>
          <a:p>
            <a:r>
              <a:rPr lang="en-US" dirty="0" smtClean="0"/>
              <a:t>4. Body paragraph</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u="sng" dirty="0" smtClean="0"/>
              <a:t>How would you like to live in a world where boys and girls don’t talk? </a:t>
            </a:r>
            <a:r>
              <a:rPr lang="en-US" dirty="0" smtClean="0"/>
              <a:t>(attention grabbing sentence).</a:t>
            </a:r>
          </a:p>
          <a:p>
            <a:r>
              <a:rPr lang="en-US" dirty="0" smtClean="0"/>
              <a:t>I think </a:t>
            </a:r>
            <a:r>
              <a:rPr lang="en-US" b="1" u="sng" dirty="0" smtClean="0"/>
              <a:t>that girls and boys need to be in the same school </a:t>
            </a:r>
            <a:r>
              <a:rPr lang="en-US" u="sng" dirty="0" smtClean="0"/>
              <a:t>(</a:t>
            </a:r>
            <a:r>
              <a:rPr lang="en-US" dirty="0" smtClean="0"/>
              <a:t>position) because </a:t>
            </a:r>
            <a:r>
              <a:rPr lang="en-US" b="1" u="sng" dirty="0" smtClean="0"/>
              <a:t>boys and girls need to learn how to get along </a:t>
            </a:r>
            <a:r>
              <a:rPr lang="en-US" dirty="0" smtClean="0"/>
              <a:t>(first reason-see above#2), </a:t>
            </a:r>
            <a:r>
              <a:rPr lang="en-US" b="1" u="sng" dirty="0" smtClean="0"/>
              <a:t>girls and boys help each other in school</a:t>
            </a:r>
            <a:r>
              <a:rPr lang="en-US" b="1" dirty="0" smtClean="0"/>
              <a:t> </a:t>
            </a:r>
            <a:r>
              <a:rPr lang="en-US" dirty="0" smtClean="0"/>
              <a:t>(second reason-see above #3), and </a:t>
            </a:r>
          </a:p>
          <a:p>
            <a:pPr>
              <a:buNone/>
            </a:pPr>
            <a:r>
              <a:rPr lang="en-US" b="1" dirty="0" smtClean="0"/>
              <a:t>   </a:t>
            </a:r>
            <a:r>
              <a:rPr lang="en-US" b="1" u="sng" dirty="0" smtClean="0"/>
              <a:t>girls need to be exposed to pressure they will face in the real world </a:t>
            </a:r>
            <a:r>
              <a:rPr lang="en-US" dirty="0" smtClean="0"/>
              <a:t>(third reason-see above #4).  </a:t>
            </a:r>
          </a:p>
          <a:p>
            <a:endParaRPr lang="en-US" dirty="0"/>
          </a:p>
        </p:txBody>
      </p:sp>
      <p:sp>
        <p:nvSpPr>
          <p:cNvPr id="3" name="Title 2"/>
          <p:cNvSpPr>
            <a:spLocks noGrp="1"/>
          </p:cNvSpPr>
          <p:nvPr>
            <p:ph type="title"/>
          </p:nvPr>
        </p:nvSpPr>
        <p:spPr/>
        <p:txBody>
          <a:bodyPr/>
          <a:lstStyle/>
          <a:p>
            <a:r>
              <a:rPr lang="en-US" dirty="0" smtClean="0"/>
              <a:t>1. Introduction Paragraph</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smtClean="0"/>
              <a:t>I know that girls would get more attention in the classroom if the boys were not around, but girls would not be prepared for real life when they graduate because men rule the workplace</a:t>
            </a:r>
            <a:r>
              <a:rPr lang="en-US" dirty="0" smtClean="0"/>
              <a:t>.  (counterargument).</a:t>
            </a:r>
          </a:p>
          <a:p>
            <a:r>
              <a:rPr lang="en-US" b="1" u="sng" dirty="0" smtClean="0"/>
              <a:t>Keep boys and girls in the same school! </a:t>
            </a:r>
            <a:r>
              <a:rPr lang="en-US" dirty="0" smtClean="0"/>
              <a:t>(rewrite position).</a:t>
            </a:r>
          </a:p>
          <a:p>
            <a:r>
              <a:rPr lang="en-US" b="1" u="sng" dirty="0" smtClean="0"/>
              <a:t>Please save your teacher from a room filled with endless girl drama or a room filled with a bunch of loud, chatty boys</a:t>
            </a:r>
            <a:r>
              <a:rPr lang="en-US" dirty="0" smtClean="0"/>
              <a:t>. (catchy ending).</a:t>
            </a:r>
          </a:p>
          <a:p>
            <a:endParaRPr lang="en-US" dirty="0"/>
          </a:p>
        </p:txBody>
      </p:sp>
      <p:sp>
        <p:nvSpPr>
          <p:cNvPr id="3" name="Title 2"/>
          <p:cNvSpPr>
            <a:spLocks noGrp="1"/>
          </p:cNvSpPr>
          <p:nvPr>
            <p:ph type="title"/>
          </p:nvPr>
        </p:nvSpPr>
        <p:spPr/>
        <p:txBody>
          <a:bodyPr/>
          <a:lstStyle/>
          <a:p>
            <a:r>
              <a:rPr lang="en-US" dirty="0" smtClean="0"/>
              <a:t>5. Closing Paragraph</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TotalTime>
  <Words>356</Words>
  <Application>Microsoft Office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The Great Debate</vt:lpstr>
      <vt:lpstr>  Should Boys and Girls have Separate Schools?</vt:lpstr>
      <vt:lpstr>2. Body Paragraph  </vt:lpstr>
      <vt:lpstr>3. Body Paragraph</vt:lpstr>
      <vt:lpstr>4. Body paragraph</vt:lpstr>
      <vt:lpstr>1. Introduction Paragraph</vt:lpstr>
      <vt:lpstr>5. Closing Paragraph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Debate</dc:title>
  <dc:creator>Morda; Anthony Morda</dc:creator>
  <cp:lastModifiedBy>Fran</cp:lastModifiedBy>
  <cp:revision>4</cp:revision>
  <dcterms:created xsi:type="dcterms:W3CDTF">2009-10-13T05:05:01Z</dcterms:created>
  <dcterms:modified xsi:type="dcterms:W3CDTF">2012-04-04T00:21:28Z</dcterms:modified>
</cp:coreProperties>
</file>