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6" r:id="rId19"/>
    <p:sldId id="277" r:id="rId20"/>
    <p:sldId id="282" r:id="rId21"/>
    <p:sldId id="279" r:id="rId22"/>
    <p:sldId id="280" r:id="rId23"/>
    <p:sldId id="281" r:id="rId24"/>
    <p:sldId id="272" r:id="rId25"/>
    <p:sldId id="283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7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7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6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7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5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4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3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2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9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1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5344-BF01-497E-84F2-4DB30FDFDBF5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DE833-94B9-498A-AD90-ED0116D9F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3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384B-396B-4CB6-858F-2C9F5E25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Construction Manager @ Risk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3E1CC-8C08-4346-8FCB-8788C2BF7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7199"/>
            <a:ext cx="10515600" cy="3674533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sz="3600" dirty="0"/>
              <a:t>Modesto Court Building</a:t>
            </a:r>
          </a:p>
          <a:p>
            <a:pPr marL="0" indent="0" algn="r">
              <a:buNone/>
            </a:pPr>
            <a:r>
              <a:rPr lang="en-US" sz="3600" dirty="0"/>
              <a:t>Judicial Council of California</a:t>
            </a:r>
          </a:p>
          <a:p>
            <a:pPr marL="0" indent="0" algn="r">
              <a:buNone/>
            </a:pPr>
            <a:r>
              <a:rPr lang="en-US" sz="3600" dirty="0"/>
              <a:t>Superior Court of California, County of Stanislaus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RFQ/P FSO-2018-14-RP </a:t>
            </a:r>
          </a:p>
          <a:p>
            <a:pPr marL="0" indent="0" algn="r">
              <a:buNone/>
            </a:pPr>
            <a:r>
              <a:rPr lang="en-US" dirty="0"/>
              <a:t>Preproposal Conference</a:t>
            </a:r>
          </a:p>
          <a:p>
            <a:pPr marL="0" indent="0" algn="r">
              <a:buNone/>
            </a:pPr>
            <a:r>
              <a:rPr lang="en-US"/>
              <a:t>July 30,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6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1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78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27</Words>
  <Application>Microsoft Office PowerPoint</Application>
  <PresentationFormat>Widescreen</PresentationFormat>
  <Paragraphs>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Construction Manager @ Risk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 Rozza</dc:creator>
  <cp:lastModifiedBy>Parker, Robin</cp:lastModifiedBy>
  <cp:revision>8</cp:revision>
  <dcterms:created xsi:type="dcterms:W3CDTF">2018-07-27T16:55:42Z</dcterms:created>
  <dcterms:modified xsi:type="dcterms:W3CDTF">2018-07-30T17:50:38Z</dcterms:modified>
</cp:coreProperties>
</file>